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1945" r:id="rId2"/>
    <p:sldId id="1926" r:id="rId3"/>
    <p:sldId id="1927" r:id="rId4"/>
    <p:sldId id="258" r:id="rId5"/>
    <p:sldId id="259" r:id="rId6"/>
    <p:sldId id="1942" r:id="rId7"/>
    <p:sldId id="1123" r:id="rId8"/>
    <p:sldId id="261" r:id="rId9"/>
    <p:sldId id="1937" r:id="rId10"/>
    <p:sldId id="1947" r:id="rId11"/>
    <p:sldId id="1946" r:id="rId12"/>
    <p:sldId id="1985" r:id="rId13"/>
    <p:sldId id="273" r:id="rId14"/>
    <p:sldId id="1984" r:id="rId15"/>
    <p:sldId id="283" r:id="rId16"/>
    <p:sldId id="1941" r:id="rId17"/>
    <p:sldId id="1944" r:id="rId18"/>
    <p:sldId id="1852" r:id="rId19"/>
    <p:sldId id="1974" r:id="rId20"/>
    <p:sldId id="1978" r:id="rId21"/>
    <p:sldId id="1968" r:id="rId22"/>
    <p:sldId id="1966" r:id="rId23"/>
    <p:sldId id="1982" r:id="rId24"/>
    <p:sldId id="1983" r:id="rId25"/>
    <p:sldId id="1967" r:id="rId26"/>
    <p:sldId id="1970" r:id="rId27"/>
    <p:sldId id="1969" r:id="rId28"/>
    <p:sldId id="1971" r:id="rId29"/>
    <p:sldId id="1972" r:id="rId30"/>
    <p:sldId id="1976" r:id="rId31"/>
    <p:sldId id="262" r:id="rId32"/>
    <p:sldId id="1987" r:id="rId33"/>
    <p:sldId id="1988" r:id="rId34"/>
    <p:sldId id="284" r:id="rId35"/>
    <p:sldId id="1977" r:id="rId36"/>
    <p:sldId id="1975" r:id="rId37"/>
    <p:sldId id="1955" r:id="rId38"/>
  </p:sldIdLst>
  <p:sldSz cx="12192000" cy="6858000"/>
  <p:notesSz cx="16827500" cy="22047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80B88-E74A-40F1-BE73-3547A282AF3C}">
          <p14:sldIdLst>
            <p14:sldId id="1945"/>
            <p14:sldId id="1926"/>
            <p14:sldId id="1927"/>
            <p14:sldId id="258"/>
            <p14:sldId id="259"/>
            <p14:sldId id="1942"/>
            <p14:sldId id="1123"/>
            <p14:sldId id="261"/>
            <p14:sldId id="1937"/>
            <p14:sldId id="1947"/>
            <p14:sldId id="1946"/>
            <p14:sldId id="1985"/>
            <p14:sldId id="273"/>
            <p14:sldId id="1984"/>
            <p14:sldId id="283"/>
            <p14:sldId id="1941"/>
            <p14:sldId id="1944"/>
          </p14:sldIdLst>
        </p14:section>
        <p14:section name="New Products" id="{E3FBEE7E-96B4-4535-85C1-127F9C3BDEE1}">
          <p14:sldIdLst>
            <p14:sldId id="1852"/>
            <p14:sldId id="1974"/>
            <p14:sldId id="1978"/>
            <p14:sldId id="1968"/>
            <p14:sldId id="1966"/>
            <p14:sldId id="1982"/>
            <p14:sldId id="1983"/>
            <p14:sldId id="1967"/>
            <p14:sldId id="1970"/>
            <p14:sldId id="1969"/>
            <p14:sldId id="1971"/>
            <p14:sldId id="1972"/>
            <p14:sldId id="1976"/>
            <p14:sldId id="262"/>
            <p14:sldId id="1987"/>
            <p14:sldId id="1988"/>
            <p14:sldId id="284"/>
            <p14:sldId id="1977"/>
            <p14:sldId id="1975"/>
            <p14:sldId id="19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70" d="100"/>
          <a:sy n="70" d="100"/>
        </p:scale>
        <p:origin x="1195" y="-230"/>
      </p:cViewPr>
      <p:guideLst/>
    </p:cSldViewPr>
  </p:slideViewPr>
  <p:outlineViewPr>
    <p:cViewPr>
      <p:scale>
        <a:sx n="33" d="100"/>
        <a:sy n="33" d="100"/>
      </p:scale>
      <p:origin x="0" y="-127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min Wealthgenics" userId="ff43cb7357d1ec59" providerId="LiveId" clId="{2A8E951C-9A41-4369-A12D-B8FEED39FC80}"/>
    <pc:docChg chg="undo custSel addSld delSld modSld modSection">
      <pc:chgData name="Admin Wealthgenics" userId="ff43cb7357d1ec59" providerId="LiveId" clId="{2A8E951C-9A41-4369-A12D-B8FEED39FC80}" dt="2023-12-31T07:07:21.727" v="679"/>
      <pc:docMkLst>
        <pc:docMk/>
      </pc:docMkLst>
      <pc:sldChg chg="mod modShow">
        <pc:chgData name="Admin Wealthgenics" userId="ff43cb7357d1ec59" providerId="LiveId" clId="{2A8E951C-9A41-4369-A12D-B8FEED39FC80}" dt="2023-12-31T05:44:14.532" v="616" actId="729"/>
        <pc:sldMkLst>
          <pc:docMk/>
          <pc:sldMk cId="1782555911" sldId="261"/>
        </pc:sldMkLst>
      </pc:sldChg>
      <pc:sldChg chg="del">
        <pc:chgData name="Admin Wealthgenics" userId="ff43cb7357d1ec59" providerId="LiveId" clId="{2A8E951C-9A41-4369-A12D-B8FEED39FC80}" dt="2023-12-31T05:45:15.008" v="621" actId="47"/>
        <pc:sldMkLst>
          <pc:docMk/>
          <pc:sldMk cId="3281881655" sldId="262"/>
        </pc:sldMkLst>
      </pc:sldChg>
      <pc:sldChg chg="modSp add del">
        <pc:chgData name="Admin Wealthgenics" userId="ff43cb7357d1ec59" providerId="LiveId" clId="{2A8E951C-9A41-4369-A12D-B8FEED39FC80}" dt="2023-12-30T12:16:38.015" v="432" actId="2696"/>
        <pc:sldMkLst>
          <pc:docMk/>
          <pc:sldMk cId="3750841407" sldId="273"/>
        </pc:sldMkLst>
        <pc:grpChg chg="mod">
          <ac:chgData name="Admin Wealthgenics" userId="ff43cb7357d1ec59" providerId="LiveId" clId="{2A8E951C-9A41-4369-A12D-B8FEED39FC80}" dt="2023-12-30T12:16:29.462" v="428" actId="1076"/>
          <ac:grpSpMkLst>
            <pc:docMk/>
            <pc:sldMk cId="3750841407" sldId="273"/>
            <ac:grpSpMk id="11" creationId="{B993218F-C691-4CA8-A37C-AE46CF2DAB63}"/>
          </ac:grpSpMkLst>
        </pc:grpChg>
        <pc:grpChg chg="mod">
          <ac:chgData name="Admin Wealthgenics" userId="ff43cb7357d1ec59" providerId="LiveId" clId="{2A8E951C-9A41-4369-A12D-B8FEED39FC80}" dt="2023-12-30T12:16:30.180" v="430" actId="1076"/>
          <ac:grpSpMkLst>
            <pc:docMk/>
            <pc:sldMk cId="3750841407" sldId="273"/>
            <ac:grpSpMk id="12" creationId="{E6CA1634-9A58-4462-A8EE-F58DEF3C85C2}"/>
          </ac:grpSpMkLst>
        </pc:grpChg>
        <pc:grpChg chg="mod">
          <ac:chgData name="Admin Wealthgenics" userId="ff43cb7357d1ec59" providerId="LiveId" clId="{2A8E951C-9A41-4369-A12D-B8FEED39FC80}" dt="2023-12-30T12:16:29.866" v="429" actId="1076"/>
          <ac:grpSpMkLst>
            <pc:docMk/>
            <pc:sldMk cId="3750841407" sldId="273"/>
            <ac:grpSpMk id="13" creationId="{97B27555-D0FE-4A25-B170-463A541A2A39}"/>
          </ac:grpSpMkLst>
        </pc:grpChg>
        <pc:picChg chg="mod">
          <ac:chgData name="Admin Wealthgenics" userId="ff43cb7357d1ec59" providerId="LiveId" clId="{2A8E951C-9A41-4369-A12D-B8FEED39FC80}" dt="2023-12-30T12:16:29.462" v="428" actId="1076"/>
          <ac:picMkLst>
            <pc:docMk/>
            <pc:sldMk cId="3750841407" sldId="273"/>
            <ac:picMk id="17" creationId="{F2778158-A717-4D36-80AA-661BC8A263B3}"/>
          </ac:picMkLst>
        </pc:picChg>
        <pc:picChg chg="mod">
          <ac:chgData name="Admin Wealthgenics" userId="ff43cb7357d1ec59" providerId="LiveId" clId="{2A8E951C-9A41-4369-A12D-B8FEED39FC80}" dt="2023-12-30T12:16:30.180" v="430" actId="1076"/>
          <ac:picMkLst>
            <pc:docMk/>
            <pc:sldMk cId="3750841407" sldId="273"/>
            <ac:picMk id="18" creationId="{CD3C6862-F333-4A3A-95CD-A761C5714D09}"/>
          </ac:picMkLst>
        </pc:picChg>
        <pc:picChg chg="mod">
          <ac:chgData name="Admin Wealthgenics" userId="ff43cb7357d1ec59" providerId="LiveId" clId="{2A8E951C-9A41-4369-A12D-B8FEED39FC80}" dt="2023-12-30T12:16:29.866" v="429" actId="1076"/>
          <ac:picMkLst>
            <pc:docMk/>
            <pc:sldMk cId="3750841407" sldId="273"/>
            <ac:picMk id="19" creationId="{4E304C05-D822-4CBA-8AF7-80F4239C6C6C}"/>
          </ac:picMkLst>
        </pc:picChg>
        <pc:picChg chg="mod">
          <ac:chgData name="Admin Wealthgenics" userId="ff43cb7357d1ec59" providerId="LiveId" clId="{2A8E951C-9A41-4369-A12D-B8FEED39FC80}" dt="2023-12-30T12:16:30.180" v="430" actId="1076"/>
          <ac:picMkLst>
            <pc:docMk/>
            <pc:sldMk cId="3750841407" sldId="273"/>
            <ac:picMk id="1026" creationId="{6C46F111-DCDD-4ECD-B518-BBDEDC6015C0}"/>
          </ac:picMkLst>
        </pc:picChg>
        <pc:picChg chg="mod">
          <ac:chgData name="Admin Wealthgenics" userId="ff43cb7357d1ec59" providerId="LiveId" clId="{2A8E951C-9A41-4369-A12D-B8FEED39FC80}" dt="2023-12-30T12:16:29.866" v="429" actId="1076"/>
          <ac:picMkLst>
            <pc:docMk/>
            <pc:sldMk cId="3750841407" sldId="273"/>
            <ac:picMk id="1027" creationId="{C2C6CA7E-944E-491D-A072-1CB114087200}"/>
          </ac:picMkLst>
        </pc:picChg>
        <pc:picChg chg="mod">
          <ac:chgData name="Admin Wealthgenics" userId="ff43cb7357d1ec59" providerId="LiveId" clId="{2A8E951C-9A41-4369-A12D-B8FEED39FC80}" dt="2023-12-30T12:16:29.462" v="428" actId="1076"/>
          <ac:picMkLst>
            <pc:docMk/>
            <pc:sldMk cId="3750841407" sldId="273"/>
            <ac:picMk id="1028" creationId="{AA6C2ADE-0C1A-47F5-9378-DD2F0462E677}"/>
          </ac:picMkLst>
        </pc:picChg>
      </pc:sldChg>
      <pc:sldChg chg="addSp delSp modSp mod delAnim modAnim">
        <pc:chgData name="Admin Wealthgenics" userId="ff43cb7357d1ec59" providerId="LiveId" clId="{2A8E951C-9A41-4369-A12D-B8FEED39FC80}" dt="2023-12-31T06:09:44.595" v="674" actId="403"/>
        <pc:sldMkLst>
          <pc:docMk/>
          <pc:sldMk cId="2673879802" sldId="1926"/>
        </pc:sldMkLst>
        <pc:spChg chg="add mod">
          <ac:chgData name="Admin Wealthgenics" userId="ff43cb7357d1ec59" providerId="LiveId" clId="{2A8E951C-9A41-4369-A12D-B8FEED39FC80}" dt="2023-12-31T06:07:55.908" v="646" actId="20577"/>
          <ac:spMkLst>
            <pc:docMk/>
            <pc:sldMk cId="2673879802" sldId="1926"/>
            <ac:spMk id="2" creationId="{F1B14AB2-1515-A4B7-E4CF-A66BFB7012E3}"/>
          </ac:spMkLst>
        </pc:spChg>
        <pc:spChg chg="add mod">
          <ac:chgData name="Admin Wealthgenics" userId="ff43cb7357d1ec59" providerId="LiveId" clId="{2A8E951C-9A41-4369-A12D-B8FEED39FC80}" dt="2023-12-31T06:08:00.285" v="650" actId="20577"/>
          <ac:spMkLst>
            <pc:docMk/>
            <pc:sldMk cId="2673879802" sldId="1926"/>
            <ac:spMk id="3" creationId="{43BCC8A5-88ED-3C51-D25A-7CF302D84679}"/>
          </ac:spMkLst>
        </pc:spChg>
        <pc:spChg chg="mod">
          <ac:chgData name="Admin Wealthgenics" userId="ff43cb7357d1ec59" providerId="LiveId" clId="{2A8E951C-9A41-4369-A12D-B8FEED39FC80}" dt="2023-12-31T06:09:36.184" v="670" actId="403"/>
          <ac:spMkLst>
            <pc:docMk/>
            <pc:sldMk cId="2673879802" sldId="1926"/>
            <ac:spMk id="18" creationId="{A4605795-D638-4CA2-8F0B-CE60C26CB7E2}"/>
          </ac:spMkLst>
        </pc:spChg>
        <pc:spChg chg="mod">
          <ac:chgData name="Admin Wealthgenics" userId="ff43cb7357d1ec59" providerId="LiveId" clId="{2A8E951C-9A41-4369-A12D-B8FEED39FC80}" dt="2023-12-31T06:09:40.560" v="672" actId="403"/>
          <ac:spMkLst>
            <pc:docMk/>
            <pc:sldMk cId="2673879802" sldId="1926"/>
            <ac:spMk id="19" creationId="{51980F8C-48FD-4DB5-A0BE-DFEA37D9585D}"/>
          </ac:spMkLst>
        </pc:spChg>
        <pc:spChg chg="mod">
          <ac:chgData name="Admin Wealthgenics" userId="ff43cb7357d1ec59" providerId="LiveId" clId="{2A8E951C-9A41-4369-A12D-B8FEED39FC80}" dt="2023-12-31T06:09:44.595" v="674" actId="403"/>
          <ac:spMkLst>
            <pc:docMk/>
            <pc:sldMk cId="2673879802" sldId="1926"/>
            <ac:spMk id="20" creationId="{2276ED40-8875-4244-AA11-4B157A7F8EC1}"/>
          </ac:spMkLst>
        </pc:spChg>
        <pc:spChg chg="mod">
          <ac:chgData name="Admin Wealthgenics" userId="ff43cb7357d1ec59" providerId="LiveId" clId="{2A8E951C-9A41-4369-A12D-B8FEED39FC80}" dt="2023-12-31T06:09:28.232" v="668" actId="403"/>
          <ac:spMkLst>
            <pc:docMk/>
            <pc:sldMk cId="2673879802" sldId="1926"/>
            <ac:spMk id="21" creationId="{44EB855A-2B5D-4EEF-8B86-FB934740C11F}"/>
          </ac:spMkLst>
        </pc:spChg>
        <pc:spChg chg="mod">
          <ac:chgData name="Admin Wealthgenics" userId="ff43cb7357d1ec59" providerId="LiveId" clId="{2A8E951C-9A41-4369-A12D-B8FEED39FC80}" dt="2023-12-31T06:07:24.793" v="635" actId="1076"/>
          <ac:spMkLst>
            <pc:docMk/>
            <pc:sldMk cId="2673879802" sldId="1926"/>
            <ac:spMk id="23" creationId="{CE73D6E8-A423-42BE-A422-1A2BDE204752}"/>
          </ac:spMkLst>
        </pc:spChg>
        <pc:spChg chg="del">
          <ac:chgData name="Admin Wealthgenics" userId="ff43cb7357d1ec59" providerId="LiveId" clId="{2A8E951C-9A41-4369-A12D-B8FEED39FC80}" dt="2023-12-31T06:07:28.570" v="636" actId="478"/>
          <ac:spMkLst>
            <pc:docMk/>
            <pc:sldMk cId="2673879802" sldId="1926"/>
            <ac:spMk id="24" creationId="{55EA1DB4-A90B-42FE-9535-A82774C3EED9}"/>
          </ac:spMkLst>
        </pc:spChg>
        <pc:spChg chg="del">
          <ac:chgData name="Admin Wealthgenics" userId="ff43cb7357d1ec59" providerId="LiveId" clId="{2A8E951C-9A41-4369-A12D-B8FEED39FC80}" dt="2023-12-31T06:07:28.570" v="636" actId="478"/>
          <ac:spMkLst>
            <pc:docMk/>
            <pc:sldMk cId="2673879802" sldId="1926"/>
            <ac:spMk id="25" creationId="{065DBE69-F125-4E4F-9D77-4FF1E75A947C}"/>
          </ac:spMkLst>
        </pc:spChg>
        <pc:spChg chg="del">
          <ac:chgData name="Admin Wealthgenics" userId="ff43cb7357d1ec59" providerId="LiveId" clId="{2A8E951C-9A41-4369-A12D-B8FEED39FC80}" dt="2023-12-31T06:07:28.570" v="636" actId="478"/>
          <ac:spMkLst>
            <pc:docMk/>
            <pc:sldMk cId="2673879802" sldId="1926"/>
            <ac:spMk id="26" creationId="{EEA7924A-D9FE-4761-96DD-37D68A7A7353}"/>
          </ac:spMkLst>
        </pc:spChg>
        <pc:spChg chg="add mod">
          <ac:chgData name="Admin Wealthgenics" userId="ff43cb7357d1ec59" providerId="LiveId" clId="{2A8E951C-9A41-4369-A12D-B8FEED39FC80}" dt="2023-12-31T06:08:04.332" v="654" actId="20577"/>
          <ac:spMkLst>
            <pc:docMk/>
            <pc:sldMk cId="2673879802" sldId="1926"/>
            <ac:spMk id="32" creationId="{83EC9B10-F7F5-A7E0-58FE-2AF6E661BD9B}"/>
          </ac:spMkLst>
        </pc:spChg>
      </pc:sldChg>
      <pc:sldChg chg="add del mod modShow">
        <pc:chgData name="Admin Wealthgenics" userId="ff43cb7357d1ec59" providerId="LiveId" clId="{2A8E951C-9A41-4369-A12D-B8FEED39FC80}" dt="2023-12-31T05:45:21.481" v="622"/>
        <pc:sldMkLst>
          <pc:docMk/>
          <pc:sldMk cId="2196552902" sldId="1928"/>
        </pc:sldMkLst>
      </pc:sldChg>
      <pc:sldChg chg="add del mod modShow">
        <pc:chgData name="Admin Wealthgenics" userId="ff43cb7357d1ec59" providerId="LiveId" clId="{2A8E951C-9A41-4369-A12D-B8FEED39FC80}" dt="2023-12-31T05:45:03.287" v="620"/>
        <pc:sldMkLst>
          <pc:docMk/>
          <pc:sldMk cId="3872692272" sldId="1929"/>
        </pc:sldMkLst>
      </pc:sldChg>
      <pc:sldChg chg="modSp mod modAnim">
        <pc:chgData name="Admin Wealthgenics" userId="ff43cb7357d1ec59" providerId="LiveId" clId="{2A8E951C-9A41-4369-A12D-B8FEED39FC80}" dt="2023-12-31T07:07:21.727" v="679"/>
        <pc:sldMkLst>
          <pc:docMk/>
          <pc:sldMk cId="3194256372" sldId="1946"/>
        </pc:sldMkLst>
        <pc:spChg chg="mod">
          <ac:chgData name="Admin Wealthgenics" userId="ff43cb7357d1ec59" providerId="LiveId" clId="{2A8E951C-9A41-4369-A12D-B8FEED39FC80}" dt="2023-12-30T13:14:31.860" v="604" actId="5793"/>
          <ac:spMkLst>
            <pc:docMk/>
            <pc:sldMk cId="3194256372" sldId="1946"/>
            <ac:spMk id="13" creationId="{DE835043-275E-42B8-B7F2-584537CC681E}"/>
          </ac:spMkLst>
        </pc:spChg>
      </pc:sldChg>
      <pc:sldChg chg="delSp mod">
        <pc:chgData name="Admin Wealthgenics" userId="ff43cb7357d1ec59" providerId="LiveId" clId="{2A8E951C-9A41-4369-A12D-B8FEED39FC80}" dt="2023-12-30T13:16:33.929" v="608" actId="478"/>
        <pc:sldMkLst>
          <pc:docMk/>
          <pc:sldMk cId="2026134090" sldId="1966"/>
        </pc:sldMkLst>
        <pc:spChg chg="del">
          <ac:chgData name="Admin Wealthgenics" userId="ff43cb7357d1ec59" providerId="LiveId" clId="{2A8E951C-9A41-4369-A12D-B8FEED39FC80}" dt="2023-12-30T13:16:33.929" v="608" actId="478"/>
          <ac:spMkLst>
            <pc:docMk/>
            <pc:sldMk cId="2026134090" sldId="1966"/>
            <ac:spMk id="11" creationId="{9B6AA8F7-CCC3-A7D3-22F9-31BD5B34DE0B}"/>
          </ac:spMkLst>
        </pc:spChg>
      </pc:sldChg>
      <pc:sldChg chg="delSp mod">
        <pc:chgData name="Admin Wealthgenics" userId="ff43cb7357d1ec59" providerId="LiveId" clId="{2A8E951C-9A41-4369-A12D-B8FEED39FC80}" dt="2023-12-30T13:16:38.334" v="609" actId="478"/>
        <pc:sldMkLst>
          <pc:docMk/>
          <pc:sldMk cId="2682382925" sldId="1967"/>
        </pc:sldMkLst>
        <pc:spChg chg="del">
          <ac:chgData name="Admin Wealthgenics" userId="ff43cb7357d1ec59" providerId="LiveId" clId="{2A8E951C-9A41-4369-A12D-B8FEED39FC80}" dt="2023-12-30T13:16:38.334" v="609" actId="478"/>
          <ac:spMkLst>
            <pc:docMk/>
            <pc:sldMk cId="2682382925" sldId="1967"/>
            <ac:spMk id="19" creationId="{24FE7B66-A129-E213-3041-20C20A917F28}"/>
          </ac:spMkLst>
        </pc:spChg>
      </pc:sldChg>
      <pc:sldChg chg="delSp modSp mod">
        <pc:chgData name="Admin Wealthgenics" userId="ff43cb7357d1ec59" providerId="LiveId" clId="{2A8E951C-9A41-4369-A12D-B8FEED39FC80}" dt="2023-12-30T13:16:43.898" v="610" actId="478"/>
        <pc:sldMkLst>
          <pc:docMk/>
          <pc:sldMk cId="3399959968" sldId="1968"/>
        </pc:sldMkLst>
        <pc:spChg chg="mod">
          <ac:chgData name="Admin Wealthgenics" userId="ff43cb7357d1ec59" providerId="LiveId" clId="{2A8E951C-9A41-4369-A12D-B8FEED39FC80}" dt="2023-12-30T11:08:39.535" v="23" actId="20577"/>
          <ac:spMkLst>
            <pc:docMk/>
            <pc:sldMk cId="3399959968" sldId="1968"/>
            <ac:spMk id="2" creationId="{53F566D3-D9BE-476F-6AA7-1744F5EB007C}"/>
          </ac:spMkLst>
        </pc:spChg>
        <pc:spChg chg="del">
          <ac:chgData name="Admin Wealthgenics" userId="ff43cb7357d1ec59" providerId="LiveId" clId="{2A8E951C-9A41-4369-A12D-B8FEED39FC80}" dt="2023-12-30T13:16:43.898" v="610" actId="478"/>
          <ac:spMkLst>
            <pc:docMk/>
            <pc:sldMk cId="3399959968" sldId="1968"/>
            <ac:spMk id="11" creationId="{8126E87A-AE05-62E3-BD16-B41784A78F26}"/>
          </ac:spMkLst>
        </pc:spChg>
      </pc:sldChg>
      <pc:sldChg chg="delSp modSp mod">
        <pc:chgData name="Admin Wealthgenics" userId="ff43cb7357d1ec59" providerId="LiveId" clId="{2A8E951C-9A41-4369-A12D-B8FEED39FC80}" dt="2023-12-30T13:16:48.976" v="611" actId="478"/>
        <pc:sldMkLst>
          <pc:docMk/>
          <pc:sldMk cId="2741206731" sldId="1969"/>
        </pc:sldMkLst>
        <pc:spChg chg="mod">
          <ac:chgData name="Admin Wealthgenics" userId="ff43cb7357d1ec59" providerId="LiveId" clId="{2A8E951C-9A41-4369-A12D-B8FEED39FC80}" dt="2023-12-30T11:08:49.300" v="27" actId="20577"/>
          <ac:spMkLst>
            <pc:docMk/>
            <pc:sldMk cId="2741206731" sldId="1969"/>
            <ac:spMk id="2" creationId="{1B432074-BE22-9AFD-BB18-22FB1EDC96EB}"/>
          </ac:spMkLst>
        </pc:spChg>
        <pc:spChg chg="del">
          <ac:chgData name="Admin Wealthgenics" userId="ff43cb7357d1ec59" providerId="LiveId" clId="{2A8E951C-9A41-4369-A12D-B8FEED39FC80}" dt="2023-12-30T13:16:48.976" v="611" actId="478"/>
          <ac:spMkLst>
            <pc:docMk/>
            <pc:sldMk cId="2741206731" sldId="1969"/>
            <ac:spMk id="9" creationId="{7EEF403C-E3F1-DD4F-8462-E796B52B0FF2}"/>
          </ac:spMkLst>
        </pc:spChg>
      </pc:sldChg>
      <pc:sldChg chg="delSp modSp mod">
        <pc:chgData name="Admin Wealthgenics" userId="ff43cb7357d1ec59" providerId="LiveId" clId="{2A8E951C-9A41-4369-A12D-B8FEED39FC80}" dt="2023-12-30T13:16:56.662" v="613" actId="478"/>
        <pc:sldMkLst>
          <pc:docMk/>
          <pc:sldMk cId="361056979" sldId="1970"/>
        </pc:sldMkLst>
        <pc:spChg chg="mod">
          <ac:chgData name="Admin Wealthgenics" userId="ff43cb7357d1ec59" providerId="LiveId" clId="{2A8E951C-9A41-4369-A12D-B8FEED39FC80}" dt="2023-12-30T11:16:10.714" v="43" actId="20577"/>
          <ac:spMkLst>
            <pc:docMk/>
            <pc:sldMk cId="361056979" sldId="1970"/>
            <ac:spMk id="2" creationId="{BB9B4142-B426-BF8E-8B3B-75E9A9FF53B2}"/>
          </ac:spMkLst>
        </pc:spChg>
        <pc:spChg chg="del">
          <ac:chgData name="Admin Wealthgenics" userId="ff43cb7357d1ec59" providerId="LiveId" clId="{2A8E951C-9A41-4369-A12D-B8FEED39FC80}" dt="2023-12-30T13:16:56.662" v="613" actId="478"/>
          <ac:spMkLst>
            <pc:docMk/>
            <pc:sldMk cId="361056979" sldId="1970"/>
            <ac:spMk id="13" creationId="{D4B4D0F8-F33F-DCB3-0A66-55135B735CF8}"/>
          </ac:spMkLst>
        </pc:spChg>
      </pc:sldChg>
      <pc:sldChg chg="delSp modSp mod">
        <pc:chgData name="Admin Wealthgenics" userId="ff43cb7357d1ec59" providerId="LiveId" clId="{2A8E951C-9A41-4369-A12D-B8FEED39FC80}" dt="2023-12-30T13:17:01.111" v="614" actId="478"/>
        <pc:sldMkLst>
          <pc:docMk/>
          <pc:sldMk cId="2228717663" sldId="1971"/>
        </pc:sldMkLst>
        <pc:spChg chg="mod">
          <ac:chgData name="Admin Wealthgenics" userId="ff43cb7357d1ec59" providerId="LiveId" clId="{2A8E951C-9A41-4369-A12D-B8FEED39FC80}" dt="2023-12-30T11:16:18.944" v="47" actId="20577"/>
          <ac:spMkLst>
            <pc:docMk/>
            <pc:sldMk cId="2228717663" sldId="1971"/>
            <ac:spMk id="2" creationId="{D075867C-2073-D36A-F674-8F7A11F0AD7B}"/>
          </ac:spMkLst>
        </pc:spChg>
        <pc:spChg chg="del">
          <ac:chgData name="Admin Wealthgenics" userId="ff43cb7357d1ec59" providerId="LiveId" clId="{2A8E951C-9A41-4369-A12D-B8FEED39FC80}" dt="2023-12-30T13:17:01.111" v="614" actId="478"/>
          <ac:spMkLst>
            <pc:docMk/>
            <pc:sldMk cId="2228717663" sldId="1971"/>
            <ac:spMk id="14" creationId="{AC92DBB2-14C4-51B8-156D-52B564DC8755}"/>
          </ac:spMkLst>
        </pc:spChg>
      </pc:sldChg>
      <pc:sldChg chg="delSp modSp mod">
        <pc:chgData name="Admin Wealthgenics" userId="ff43cb7357d1ec59" providerId="LiveId" clId="{2A8E951C-9A41-4369-A12D-B8FEED39FC80}" dt="2023-12-30T13:17:08.983" v="615" actId="478"/>
        <pc:sldMkLst>
          <pc:docMk/>
          <pc:sldMk cId="2009381185" sldId="1972"/>
        </pc:sldMkLst>
        <pc:spChg chg="mod">
          <ac:chgData name="Admin Wealthgenics" userId="ff43cb7357d1ec59" providerId="LiveId" clId="{2A8E951C-9A41-4369-A12D-B8FEED39FC80}" dt="2023-12-30T11:16:25.822" v="51" actId="20577"/>
          <ac:spMkLst>
            <pc:docMk/>
            <pc:sldMk cId="2009381185" sldId="1972"/>
            <ac:spMk id="2" creationId="{FE31F360-D52A-795A-7D9D-1B1B6B0D3741}"/>
          </ac:spMkLst>
        </pc:spChg>
        <pc:spChg chg="del">
          <ac:chgData name="Admin Wealthgenics" userId="ff43cb7357d1ec59" providerId="LiveId" clId="{2A8E951C-9A41-4369-A12D-B8FEED39FC80}" dt="2023-12-30T13:17:08.983" v="615" actId="478"/>
          <ac:spMkLst>
            <pc:docMk/>
            <pc:sldMk cId="2009381185" sldId="1972"/>
            <ac:spMk id="12" creationId="{349FD87C-AB76-D6B9-74B6-E706F2102FDA}"/>
          </ac:spMkLst>
        </pc:spChg>
      </pc:sldChg>
      <pc:sldChg chg="delSp mod">
        <pc:chgData name="Admin Wealthgenics" userId="ff43cb7357d1ec59" providerId="LiveId" clId="{2A8E951C-9A41-4369-A12D-B8FEED39FC80}" dt="2023-12-30T13:16:29.804" v="607" actId="478"/>
        <pc:sldMkLst>
          <pc:docMk/>
          <pc:sldMk cId="3240510923" sldId="1978"/>
        </pc:sldMkLst>
        <pc:spChg chg="del">
          <ac:chgData name="Admin Wealthgenics" userId="ff43cb7357d1ec59" providerId="LiveId" clId="{2A8E951C-9A41-4369-A12D-B8FEED39FC80}" dt="2023-12-30T13:16:29.804" v="607" actId="478"/>
          <ac:spMkLst>
            <pc:docMk/>
            <pc:sldMk cId="3240510923" sldId="1978"/>
            <ac:spMk id="11" creationId="{9B6AA8F7-CCC3-A7D3-22F9-31BD5B34DE0B}"/>
          </ac:spMkLst>
        </pc:spChg>
      </pc:sldChg>
      <pc:sldChg chg="modSp add del mod modShow">
        <pc:chgData name="Admin Wealthgenics" userId="ff43cb7357d1ec59" providerId="LiveId" clId="{2A8E951C-9A41-4369-A12D-B8FEED39FC80}" dt="2023-12-30T11:10:03.019" v="38" actId="47"/>
        <pc:sldMkLst>
          <pc:docMk/>
          <pc:sldMk cId="345514175" sldId="1979"/>
        </pc:sldMkLst>
        <pc:spChg chg="mod">
          <ac:chgData name="Admin Wealthgenics" userId="ff43cb7357d1ec59" providerId="LiveId" clId="{2A8E951C-9A41-4369-A12D-B8FEED39FC80}" dt="2023-12-28T10:35:22.164" v="17" actId="20577"/>
          <ac:spMkLst>
            <pc:docMk/>
            <pc:sldMk cId="345514175" sldId="1979"/>
            <ac:spMk id="6" creationId="{4E955E80-C6AA-4975-8E0E-8448CF5F2FE1}"/>
          </ac:spMkLst>
        </pc:spChg>
      </pc:sldChg>
      <pc:sldChg chg="modSp add mod">
        <pc:chgData name="Admin Wealthgenics" userId="ff43cb7357d1ec59" providerId="LiveId" clId="{2A8E951C-9A41-4369-A12D-B8FEED39FC80}" dt="2023-12-31T06:37:21.663" v="676" actId="403"/>
        <pc:sldMkLst>
          <pc:docMk/>
          <pc:sldMk cId="345514175" sldId="1980"/>
        </pc:sldMkLst>
        <pc:spChg chg="mod">
          <ac:chgData name="Admin Wealthgenics" userId="ff43cb7357d1ec59" providerId="LiveId" clId="{2A8E951C-9A41-4369-A12D-B8FEED39FC80}" dt="2023-12-30T11:16:33.061" v="52" actId="20577"/>
          <ac:spMkLst>
            <pc:docMk/>
            <pc:sldMk cId="345514175" sldId="1980"/>
            <ac:spMk id="12" creationId="{B6CE7F39-D295-4058-AC69-C443AA132046}"/>
          </ac:spMkLst>
        </pc:spChg>
        <pc:spChg chg="mod">
          <ac:chgData name="Admin Wealthgenics" userId="ff43cb7357d1ec59" providerId="LiveId" clId="{2A8E951C-9A41-4369-A12D-B8FEED39FC80}" dt="2023-12-31T06:37:21.663" v="676" actId="403"/>
          <ac:spMkLst>
            <pc:docMk/>
            <pc:sldMk cId="345514175" sldId="1980"/>
            <ac:spMk id="13" creationId="{C31AF72E-CE68-499E-A534-F8B5A5902BAD}"/>
          </ac:spMkLst>
        </pc:spChg>
      </pc:sldChg>
      <pc:sldChg chg="modSp add mod">
        <pc:chgData name="Admin Wealthgenics" userId="ff43cb7357d1ec59" providerId="LiveId" clId="{2A8E951C-9A41-4369-A12D-B8FEED39FC80}" dt="2023-12-30T11:08:32.503" v="21" actId="20577"/>
        <pc:sldMkLst>
          <pc:docMk/>
          <pc:sldMk cId="3379792941" sldId="1982"/>
        </pc:sldMkLst>
        <pc:spChg chg="mod">
          <ac:chgData name="Admin Wealthgenics" userId="ff43cb7357d1ec59" providerId="LiveId" clId="{2A8E951C-9A41-4369-A12D-B8FEED39FC80}" dt="2023-12-30T11:08:32.503" v="21" actId="20577"/>
          <ac:spMkLst>
            <pc:docMk/>
            <pc:sldMk cId="3379792941" sldId="1982"/>
            <ac:spMk id="98" creationId="{5220C68E-B97A-4F5D-99A3-70BDECC91BA6}"/>
          </ac:spMkLst>
        </pc:spChg>
      </pc:sldChg>
      <pc:sldChg chg="delSp modSp add mod">
        <pc:chgData name="Admin Wealthgenics" userId="ff43cb7357d1ec59" providerId="LiveId" clId="{2A8E951C-9A41-4369-A12D-B8FEED39FC80}" dt="2023-12-30T13:16:52.583" v="612" actId="478"/>
        <pc:sldMkLst>
          <pc:docMk/>
          <pc:sldMk cId="2893031039" sldId="1983"/>
        </pc:sldMkLst>
        <pc:spChg chg="mod">
          <ac:chgData name="Admin Wealthgenics" userId="ff43cb7357d1ec59" providerId="LiveId" clId="{2A8E951C-9A41-4369-A12D-B8FEED39FC80}" dt="2023-12-30T11:16:03.725" v="41" actId="20577"/>
          <ac:spMkLst>
            <pc:docMk/>
            <pc:sldMk cId="2893031039" sldId="1983"/>
            <ac:spMk id="2" creationId="{D075867C-2073-D36A-F674-8F7A11F0AD7B}"/>
          </ac:spMkLst>
        </pc:spChg>
        <pc:spChg chg="del">
          <ac:chgData name="Admin Wealthgenics" userId="ff43cb7357d1ec59" providerId="LiveId" clId="{2A8E951C-9A41-4369-A12D-B8FEED39FC80}" dt="2023-12-30T13:16:52.583" v="612" actId="478"/>
          <ac:spMkLst>
            <pc:docMk/>
            <pc:sldMk cId="2893031039" sldId="1983"/>
            <ac:spMk id="14" creationId="{AC92DBB2-14C4-51B8-156D-52B564DC8755}"/>
          </ac:spMkLst>
        </pc:spChg>
      </pc:sldChg>
      <pc:sldChg chg="addSp delSp modSp add mod modAnim">
        <pc:chgData name="Admin Wealthgenics" userId="ff43cb7357d1ec59" providerId="LiveId" clId="{2A8E951C-9A41-4369-A12D-B8FEED39FC80}" dt="2023-12-30T12:24:08.062" v="518" actId="1037"/>
        <pc:sldMkLst>
          <pc:docMk/>
          <pc:sldMk cId="195936472" sldId="1984"/>
        </pc:sldMkLst>
        <pc:grpChg chg="del">
          <ac:chgData name="Admin Wealthgenics" userId="ff43cb7357d1ec59" providerId="LiveId" clId="{2A8E951C-9A41-4369-A12D-B8FEED39FC80}" dt="2023-12-30T12:21:47.774" v="475" actId="478"/>
          <ac:grpSpMkLst>
            <pc:docMk/>
            <pc:sldMk cId="195936472" sldId="1984"/>
            <ac:grpSpMk id="6" creationId="{232F9FB3-A56D-B35D-3013-B063B73571C9}"/>
          </ac:grpSpMkLst>
        </pc:grpChg>
        <pc:grpChg chg="del">
          <ac:chgData name="Admin Wealthgenics" userId="ff43cb7357d1ec59" providerId="LiveId" clId="{2A8E951C-9A41-4369-A12D-B8FEED39FC80}" dt="2023-12-30T12:21:46.677" v="474" actId="478"/>
          <ac:grpSpMkLst>
            <pc:docMk/>
            <pc:sldMk cId="195936472" sldId="1984"/>
            <ac:grpSpMk id="11" creationId="{B993218F-C691-4CA8-A37C-AE46CF2DAB63}"/>
          </ac:grpSpMkLst>
        </pc:grpChg>
        <pc:grpChg chg="del mod">
          <ac:chgData name="Admin Wealthgenics" userId="ff43cb7357d1ec59" providerId="LiveId" clId="{2A8E951C-9A41-4369-A12D-B8FEED39FC80}" dt="2023-12-30T12:21:45.519" v="472" actId="478"/>
          <ac:grpSpMkLst>
            <pc:docMk/>
            <pc:sldMk cId="195936472" sldId="1984"/>
            <ac:grpSpMk id="12" creationId="{E6CA1634-9A58-4462-A8EE-F58DEF3C85C2}"/>
          </ac:grpSpMkLst>
        </pc:grpChg>
        <pc:grpChg chg="del">
          <ac:chgData name="Admin Wealthgenics" userId="ff43cb7357d1ec59" providerId="LiveId" clId="{2A8E951C-9A41-4369-A12D-B8FEED39FC80}" dt="2023-12-30T12:21:46.064" v="473" actId="478"/>
          <ac:grpSpMkLst>
            <pc:docMk/>
            <pc:sldMk cId="195936472" sldId="1984"/>
            <ac:grpSpMk id="13" creationId="{97B27555-D0FE-4A25-B170-463A541A2A39}"/>
          </ac:grpSpMkLst>
        </pc:grpChg>
        <pc:grpChg chg="del mod">
          <ac:chgData name="Admin Wealthgenics" userId="ff43cb7357d1ec59" providerId="LiveId" clId="{2A8E951C-9A41-4369-A12D-B8FEED39FC80}" dt="2023-12-30T12:20:51.286" v="459" actId="165"/>
          <ac:grpSpMkLst>
            <pc:docMk/>
            <pc:sldMk cId="195936472" sldId="1984"/>
            <ac:grpSpMk id="14" creationId="{F9EBF536-9AFA-4904-961E-28DE4921DFCF}"/>
          </ac:grpSpMkLst>
        </pc:grpChg>
        <pc:grpChg chg="del">
          <ac:chgData name="Admin Wealthgenics" userId="ff43cb7357d1ec59" providerId="LiveId" clId="{2A8E951C-9A41-4369-A12D-B8FEED39FC80}" dt="2023-12-30T12:21:48.693" v="476" actId="478"/>
          <ac:grpSpMkLst>
            <pc:docMk/>
            <pc:sldMk cId="195936472" sldId="1984"/>
            <ac:grpSpMk id="15" creationId="{6D626639-8B83-454B-9EE5-B1395C6DDB63}"/>
          </ac:grpSpMkLst>
        </pc:grpChg>
        <pc:picChg chg="add mod modCrop">
          <ac:chgData name="Admin Wealthgenics" userId="ff43cb7357d1ec59" providerId="LiveId" clId="{2A8E951C-9A41-4369-A12D-B8FEED39FC80}" dt="2023-12-30T12:22:48.039" v="495" actId="1076"/>
          <ac:picMkLst>
            <pc:docMk/>
            <pc:sldMk cId="195936472" sldId="1984"/>
            <ac:picMk id="7" creationId="{70F602AA-D91C-CAF6-489F-42485A4125FF}"/>
          </ac:picMkLst>
        </pc:picChg>
        <pc:picChg chg="add mod modCrop">
          <ac:chgData name="Admin Wealthgenics" userId="ff43cb7357d1ec59" providerId="LiveId" clId="{2A8E951C-9A41-4369-A12D-B8FEED39FC80}" dt="2023-12-30T12:22:50.377" v="496" actId="1076"/>
          <ac:picMkLst>
            <pc:docMk/>
            <pc:sldMk cId="195936472" sldId="1984"/>
            <ac:picMk id="9" creationId="{1C5C4490-6BFE-8C84-592F-C4B43EB345E8}"/>
          </ac:picMkLst>
        </pc:picChg>
        <pc:picChg chg="mod ord topLvl">
          <ac:chgData name="Admin Wealthgenics" userId="ff43cb7357d1ec59" providerId="LiveId" clId="{2A8E951C-9A41-4369-A12D-B8FEED39FC80}" dt="2023-12-30T12:23:15.195" v="503" actId="14100"/>
          <ac:picMkLst>
            <pc:docMk/>
            <pc:sldMk cId="195936472" sldId="1984"/>
            <ac:picMk id="10" creationId="{623F660A-6050-45B2-8A2B-A3C030059CFD}"/>
          </ac:picMkLst>
        </pc:picChg>
        <pc:picChg chg="mod">
          <ac:chgData name="Admin Wealthgenics" userId="ff43cb7357d1ec59" providerId="LiveId" clId="{2A8E951C-9A41-4369-A12D-B8FEED39FC80}" dt="2023-12-30T12:21:39.019" v="471" actId="1076"/>
          <ac:picMkLst>
            <pc:docMk/>
            <pc:sldMk cId="195936472" sldId="1984"/>
            <ac:picMk id="18" creationId="{CD3C6862-F333-4A3A-95CD-A761C5714D09}"/>
          </ac:picMkLst>
        </pc:picChg>
        <pc:picChg chg="add mod modCrop">
          <ac:chgData name="Admin Wealthgenics" userId="ff43cb7357d1ec59" providerId="LiveId" clId="{2A8E951C-9A41-4369-A12D-B8FEED39FC80}" dt="2023-12-30T12:22:52.113" v="497" actId="1076"/>
          <ac:picMkLst>
            <pc:docMk/>
            <pc:sldMk cId="195936472" sldId="1984"/>
            <ac:picMk id="22" creationId="{D497BD9B-52CB-7C01-AB4C-795E58459A57}"/>
          </ac:picMkLst>
        </pc:picChg>
        <pc:picChg chg="add mod">
          <ac:chgData name="Admin Wealthgenics" userId="ff43cb7357d1ec59" providerId="LiveId" clId="{2A8E951C-9A41-4369-A12D-B8FEED39FC80}" dt="2023-12-30T12:23:30.328" v="507" actId="1076"/>
          <ac:picMkLst>
            <pc:docMk/>
            <pc:sldMk cId="195936472" sldId="1984"/>
            <ac:picMk id="23" creationId="{59832786-4BCF-09A2-D6AA-6E19A4756A56}"/>
          </ac:picMkLst>
        </pc:picChg>
        <pc:picChg chg="add mod ord">
          <ac:chgData name="Admin Wealthgenics" userId="ff43cb7357d1ec59" providerId="LiveId" clId="{2A8E951C-9A41-4369-A12D-B8FEED39FC80}" dt="2023-12-30T12:24:08.062" v="518" actId="1037"/>
          <ac:picMkLst>
            <pc:docMk/>
            <pc:sldMk cId="195936472" sldId="1984"/>
            <ac:picMk id="24" creationId="{DF674050-243F-2ADF-CB29-7AF22408C846}"/>
          </ac:picMkLst>
        </pc:picChg>
        <pc:picChg chg="mod">
          <ac:chgData name="Admin Wealthgenics" userId="ff43cb7357d1ec59" providerId="LiveId" clId="{2A8E951C-9A41-4369-A12D-B8FEED39FC80}" dt="2023-12-30T12:21:39.019" v="471" actId="1076"/>
          <ac:picMkLst>
            <pc:docMk/>
            <pc:sldMk cId="195936472" sldId="1984"/>
            <ac:picMk id="1026" creationId="{6C46F111-DCDD-4ECD-B518-BBDEDC6015C0}"/>
          </ac:picMkLst>
        </pc:picChg>
        <pc:picChg chg="del mod topLvl">
          <ac:chgData name="Admin Wealthgenics" userId="ff43cb7357d1ec59" providerId="LiveId" clId="{2A8E951C-9A41-4369-A12D-B8FEED39FC80}" dt="2023-12-30T12:20:58.364" v="462" actId="478"/>
          <ac:picMkLst>
            <pc:docMk/>
            <pc:sldMk cId="195936472" sldId="1984"/>
            <ac:picMk id="1029" creationId="{4DA0D778-2760-4CCD-9D5D-B93F137C270E}"/>
          </ac:picMkLst>
        </pc:picChg>
        <pc:cxnChg chg="mod">
          <ac:chgData name="Admin Wealthgenics" userId="ff43cb7357d1ec59" providerId="LiveId" clId="{2A8E951C-9A41-4369-A12D-B8FEED39FC80}" dt="2023-12-30T12:21:07.482" v="466" actId="1076"/>
          <ac:cxnSpMkLst>
            <pc:docMk/>
            <pc:sldMk cId="195936472" sldId="1984"/>
            <ac:cxnSpMk id="20" creationId="{A0479CFE-3C9B-4BA8-B981-CDBEABE93376}"/>
          </ac:cxnSpMkLst>
        </pc:cxnChg>
      </pc:sldChg>
      <pc:sldChg chg="addSp delSp modSp add del mod modAnim">
        <pc:chgData name="Admin Wealthgenics" userId="ff43cb7357d1ec59" providerId="LiveId" clId="{2A8E951C-9A41-4369-A12D-B8FEED39FC80}" dt="2023-12-30T12:18:00.024" v="438"/>
        <pc:sldMkLst>
          <pc:docMk/>
          <pc:sldMk cId="993023030" sldId="1984"/>
        </pc:sldMkLst>
        <pc:grpChg chg="add del mod">
          <ac:chgData name="Admin Wealthgenics" userId="ff43cb7357d1ec59" providerId="LiveId" clId="{2A8E951C-9A41-4369-A12D-B8FEED39FC80}" dt="2023-12-30T12:17:59.188" v="437" actId="165"/>
          <ac:grpSpMkLst>
            <pc:docMk/>
            <pc:sldMk cId="993023030" sldId="1984"/>
            <ac:grpSpMk id="12" creationId="{E6CA1634-9A58-4462-A8EE-F58DEF3C85C2}"/>
          </ac:grpSpMkLst>
        </pc:grpChg>
        <pc:picChg chg="mod topLvl">
          <ac:chgData name="Admin Wealthgenics" userId="ff43cb7357d1ec59" providerId="LiveId" clId="{2A8E951C-9A41-4369-A12D-B8FEED39FC80}" dt="2023-12-30T12:17:59.188" v="437" actId="165"/>
          <ac:picMkLst>
            <pc:docMk/>
            <pc:sldMk cId="993023030" sldId="1984"/>
            <ac:picMk id="18" creationId="{CD3C6862-F333-4A3A-95CD-A761C5714D09}"/>
          </ac:picMkLst>
        </pc:picChg>
        <pc:picChg chg="mod topLvl">
          <ac:chgData name="Admin Wealthgenics" userId="ff43cb7357d1ec59" providerId="LiveId" clId="{2A8E951C-9A41-4369-A12D-B8FEED39FC80}" dt="2023-12-30T12:17:59.188" v="437" actId="165"/>
          <ac:picMkLst>
            <pc:docMk/>
            <pc:sldMk cId="993023030" sldId="1984"/>
            <ac:picMk id="1026" creationId="{6C46F111-DCDD-4ECD-B518-BBDEDC6015C0}"/>
          </ac:picMkLst>
        </pc:picChg>
      </pc:sldChg>
      <pc:sldChg chg="addSp delSp modSp add mod">
        <pc:chgData name="Admin Wealthgenics" userId="ff43cb7357d1ec59" providerId="LiveId" clId="{2A8E951C-9A41-4369-A12D-B8FEED39FC80}" dt="2023-12-30T13:14:46.990" v="606" actId="1076"/>
        <pc:sldMkLst>
          <pc:docMk/>
          <pc:sldMk cId="657587208" sldId="1985"/>
        </pc:sldMkLst>
        <pc:spChg chg="add mod">
          <ac:chgData name="Admin Wealthgenics" userId="ff43cb7357d1ec59" providerId="LiveId" clId="{2A8E951C-9A41-4369-A12D-B8FEED39FC80}" dt="2023-12-30T13:14:46.990" v="606" actId="1076"/>
          <ac:spMkLst>
            <pc:docMk/>
            <pc:sldMk cId="657587208" sldId="1985"/>
            <ac:spMk id="3" creationId="{D245BA22-5424-C9D2-B9C5-BBAB536952EF}"/>
          </ac:spMkLst>
        </pc:spChg>
        <pc:spChg chg="del">
          <ac:chgData name="Admin Wealthgenics" userId="ff43cb7357d1ec59" providerId="LiveId" clId="{2A8E951C-9A41-4369-A12D-B8FEED39FC80}" dt="2023-12-30T12:53:01.620" v="522" actId="478"/>
          <ac:spMkLst>
            <pc:docMk/>
            <pc:sldMk cId="657587208" sldId="1985"/>
            <ac:spMk id="13" creationId="{DE835043-275E-42B8-B7F2-584537CC681E}"/>
          </ac:spMkLst>
        </pc:spChg>
        <pc:grpChg chg="add del mod">
          <ac:chgData name="Admin Wealthgenics" userId="ff43cb7357d1ec59" providerId="LiveId" clId="{2A8E951C-9A41-4369-A12D-B8FEED39FC80}" dt="2023-12-30T12:59:45.220" v="585" actId="165"/>
          <ac:grpSpMkLst>
            <pc:docMk/>
            <pc:sldMk cId="657587208" sldId="1985"/>
            <ac:grpSpMk id="10" creationId="{F9DBF21E-DA72-A17F-69C7-C918D96295AB}"/>
          </ac:grpSpMkLst>
        </pc:grpChg>
        <pc:grpChg chg="add mod">
          <ac:chgData name="Admin Wealthgenics" userId="ff43cb7357d1ec59" providerId="LiveId" clId="{2A8E951C-9A41-4369-A12D-B8FEED39FC80}" dt="2023-12-30T13:00:45.029" v="595" actId="1076"/>
          <ac:grpSpMkLst>
            <pc:docMk/>
            <pc:sldMk cId="657587208" sldId="1985"/>
            <ac:grpSpMk id="11" creationId="{A3145268-5B65-D920-C22E-4C1D5EC0E1EA}"/>
          </ac:grpSpMkLst>
        </pc:grpChg>
        <pc:grpChg chg="add mod">
          <ac:chgData name="Admin Wealthgenics" userId="ff43cb7357d1ec59" providerId="LiveId" clId="{2A8E951C-9A41-4369-A12D-B8FEED39FC80}" dt="2023-12-30T13:00:29.283" v="592" actId="1076"/>
          <ac:grpSpMkLst>
            <pc:docMk/>
            <pc:sldMk cId="657587208" sldId="1985"/>
            <ac:grpSpMk id="12" creationId="{6063C9DC-801C-D19F-93E0-5C374AD72005}"/>
          </ac:grpSpMkLst>
        </pc:grpChg>
        <pc:picChg chg="add mod modCrop">
          <ac:chgData name="Admin Wealthgenics" userId="ff43cb7357d1ec59" providerId="LiveId" clId="{2A8E951C-9A41-4369-A12D-B8FEED39FC80}" dt="2023-12-30T13:00:13.849" v="588" actId="164"/>
          <ac:picMkLst>
            <pc:docMk/>
            <pc:sldMk cId="657587208" sldId="1985"/>
            <ac:picMk id="5" creationId="{E7F8325D-90A6-338D-7C6E-BEE5D594A0BC}"/>
          </ac:picMkLst>
        </pc:picChg>
        <pc:picChg chg="add mod topLvl">
          <ac:chgData name="Admin Wealthgenics" userId="ff43cb7357d1ec59" providerId="LiveId" clId="{2A8E951C-9A41-4369-A12D-B8FEED39FC80}" dt="2023-12-30T12:59:59.444" v="587" actId="164"/>
          <ac:picMkLst>
            <pc:docMk/>
            <pc:sldMk cId="657587208" sldId="1985"/>
            <ac:picMk id="7" creationId="{27B4571C-CAA2-4AA0-7D29-2BE983633EB5}"/>
          </ac:picMkLst>
        </pc:picChg>
        <pc:picChg chg="add mod ord">
          <ac:chgData name="Admin Wealthgenics" userId="ff43cb7357d1ec59" providerId="LiveId" clId="{2A8E951C-9A41-4369-A12D-B8FEED39FC80}" dt="2023-12-30T13:00:13.849" v="588" actId="164"/>
          <ac:picMkLst>
            <pc:docMk/>
            <pc:sldMk cId="657587208" sldId="1985"/>
            <ac:picMk id="8" creationId="{65A74C82-E970-8E34-B5E1-CEAAD5CE7865}"/>
          </ac:picMkLst>
        </pc:picChg>
        <pc:picChg chg="add mod topLvl">
          <ac:chgData name="Admin Wealthgenics" userId="ff43cb7357d1ec59" providerId="LiveId" clId="{2A8E951C-9A41-4369-A12D-B8FEED39FC80}" dt="2023-12-30T12:59:59.444" v="587" actId="164"/>
          <ac:picMkLst>
            <pc:docMk/>
            <pc:sldMk cId="657587208" sldId="1985"/>
            <ac:picMk id="9" creationId="{D73D3188-FA70-AAF4-0EC8-A6232DEC1947}"/>
          </ac:picMkLst>
        </pc:picChg>
      </pc:sldChg>
      <pc:sldChg chg="add">
        <pc:chgData name="Admin Wealthgenics" userId="ff43cb7357d1ec59" providerId="LiveId" clId="{2A8E951C-9A41-4369-A12D-B8FEED39FC80}" dt="2023-12-31T05:44:55.449" v="619"/>
        <pc:sldMkLst>
          <pc:docMk/>
          <pc:sldMk cId="2035940263" sldId="1986"/>
        </pc:sldMkLst>
      </pc:sldChg>
    </pc:docChg>
  </pc:docChgLst>
  <pc:docChgLst>
    <pc:chgData name="Admin Wealthgenics" userId="ff43cb7357d1ec59" providerId="LiveId" clId="{DA955A48-BB9D-429D-96D5-AA15522876F4}"/>
    <pc:docChg chg="addSld delSld modSld sldOrd modSection">
      <pc:chgData name="Admin Wealthgenics" userId="ff43cb7357d1ec59" providerId="LiveId" clId="{DA955A48-BB9D-429D-96D5-AA15522876F4}" dt="2024-02-03T12:18:14.860" v="25" actId="20577"/>
      <pc:docMkLst>
        <pc:docMk/>
      </pc:docMkLst>
      <pc:sldChg chg="add">
        <pc:chgData name="Admin Wealthgenics" userId="ff43cb7357d1ec59" providerId="LiveId" clId="{DA955A48-BB9D-429D-96D5-AA15522876F4}" dt="2024-02-03T12:16:19.248" v="1"/>
        <pc:sldMkLst>
          <pc:docMk/>
          <pc:sldMk cId="3281881655" sldId="262"/>
        </pc:sldMkLst>
      </pc:sldChg>
      <pc:sldChg chg="del mod modShow">
        <pc:chgData name="Admin Wealthgenics" userId="ff43cb7357d1ec59" providerId="LiveId" clId="{DA955A48-BB9D-429D-96D5-AA15522876F4}" dt="2024-02-03T12:16:24.440" v="2" actId="47"/>
        <pc:sldMkLst>
          <pc:docMk/>
          <pc:sldMk cId="2196552902" sldId="1928"/>
        </pc:sldMkLst>
      </pc:sldChg>
      <pc:sldChg chg="del mod modShow">
        <pc:chgData name="Admin Wealthgenics" userId="ff43cb7357d1ec59" providerId="LiveId" clId="{DA955A48-BB9D-429D-96D5-AA15522876F4}" dt="2024-02-03T12:16:24.440" v="2" actId="47"/>
        <pc:sldMkLst>
          <pc:docMk/>
          <pc:sldMk cId="3872692272" sldId="1929"/>
        </pc:sldMkLst>
      </pc:sldChg>
      <pc:sldChg chg="modSp mod">
        <pc:chgData name="Admin Wealthgenics" userId="ff43cb7357d1ec59" providerId="LiveId" clId="{DA955A48-BB9D-429D-96D5-AA15522876F4}" dt="2024-02-03T12:17:44.216" v="15" actId="20577"/>
        <pc:sldMkLst>
          <pc:docMk/>
          <pc:sldMk cId="2026134090" sldId="1966"/>
        </pc:sldMkLst>
        <pc:spChg chg="mod">
          <ac:chgData name="Admin Wealthgenics" userId="ff43cb7357d1ec59" providerId="LiveId" clId="{DA955A48-BB9D-429D-96D5-AA15522876F4}" dt="2024-02-03T12:17:44.216" v="15" actId="20577"/>
          <ac:spMkLst>
            <pc:docMk/>
            <pc:sldMk cId="2026134090" sldId="1966"/>
            <ac:spMk id="48" creationId="{E5715D2A-5EE9-4347-8F4D-800D3EC5E2FF}"/>
          </ac:spMkLst>
        </pc:spChg>
      </pc:sldChg>
      <pc:sldChg chg="modSp mod">
        <pc:chgData name="Admin Wealthgenics" userId="ff43cb7357d1ec59" providerId="LiveId" clId="{DA955A48-BB9D-429D-96D5-AA15522876F4}" dt="2024-02-03T12:18:00.834" v="19" actId="20577"/>
        <pc:sldMkLst>
          <pc:docMk/>
          <pc:sldMk cId="2682382925" sldId="1967"/>
        </pc:sldMkLst>
        <pc:spChg chg="mod">
          <ac:chgData name="Admin Wealthgenics" userId="ff43cb7357d1ec59" providerId="LiveId" clId="{DA955A48-BB9D-429D-96D5-AA15522876F4}" dt="2024-02-03T12:18:00.834" v="19" actId="20577"/>
          <ac:spMkLst>
            <pc:docMk/>
            <pc:sldMk cId="2682382925" sldId="1967"/>
            <ac:spMk id="98" creationId="{5220C68E-B97A-4F5D-99A3-70BDECC91BA6}"/>
          </ac:spMkLst>
        </pc:spChg>
      </pc:sldChg>
      <pc:sldChg chg="modSp mod ord">
        <pc:chgData name="Admin Wealthgenics" userId="ff43cb7357d1ec59" providerId="LiveId" clId="{DA955A48-BB9D-429D-96D5-AA15522876F4}" dt="2024-02-03T12:17:38.162" v="13" actId="20577"/>
        <pc:sldMkLst>
          <pc:docMk/>
          <pc:sldMk cId="3399959968" sldId="1968"/>
        </pc:sldMkLst>
        <pc:spChg chg="mod">
          <ac:chgData name="Admin Wealthgenics" userId="ff43cb7357d1ec59" providerId="LiveId" clId="{DA955A48-BB9D-429D-96D5-AA15522876F4}" dt="2024-02-03T12:17:38.162" v="13" actId="20577"/>
          <ac:spMkLst>
            <pc:docMk/>
            <pc:sldMk cId="3399959968" sldId="1968"/>
            <ac:spMk id="2" creationId="{53F566D3-D9BE-476F-6AA7-1744F5EB007C}"/>
          </ac:spMkLst>
        </pc:spChg>
      </pc:sldChg>
      <pc:sldChg chg="modSp mod">
        <pc:chgData name="Admin Wealthgenics" userId="ff43cb7357d1ec59" providerId="LiveId" clId="{DA955A48-BB9D-429D-96D5-AA15522876F4}" dt="2024-02-03T12:18:14.860" v="25" actId="20577"/>
        <pc:sldMkLst>
          <pc:docMk/>
          <pc:sldMk cId="2741206731" sldId="1969"/>
        </pc:sldMkLst>
        <pc:spChg chg="mod">
          <ac:chgData name="Admin Wealthgenics" userId="ff43cb7357d1ec59" providerId="LiveId" clId="{DA955A48-BB9D-429D-96D5-AA15522876F4}" dt="2024-02-03T12:18:14.860" v="25" actId="20577"/>
          <ac:spMkLst>
            <pc:docMk/>
            <pc:sldMk cId="2741206731" sldId="1969"/>
            <ac:spMk id="2" creationId="{1B432074-BE22-9AFD-BB18-22FB1EDC96EB}"/>
          </ac:spMkLst>
        </pc:spChg>
      </pc:sldChg>
      <pc:sldChg chg="modSp mod ord">
        <pc:chgData name="Admin Wealthgenics" userId="ff43cb7357d1ec59" providerId="LiveId" clId="{DA955A48-BB9D-429D-96D5-AA15522876F4}" dt="2024-02-03T12:18:07.042" v="21" actId="20577"/>
        <pc:sldMkLst>
          <pc:docMk/>
          <pc:sldMk cId="361056979" sldId="1970"/>
        </pc:sldMkLst>
        <pc:spChg chg="mod">
          <ac:chgData name="Admin Wealthgenics" userId="ff43cb7357d1ec59" providerId="LiveId" clId="{DA955A48-BB9D-429D-96D5-AA15522876F4}" dt="2024-02-03T12:18:07.042" v="21" actId="20577"/>
          <ac:spMkLst>
            <pc:docMk/>
            <pc:sldMk cId="361056979" sldId="1970"/>
            <ac:spMk id="2" creationId="{BB9B4142-B426-BF8E-8B3B-75E9A9FF53B2}"/>
          </ac:spMkLst>
        </pc:spChg>
      </pc:sldChg>
      <pc:sldChg chg="mod modShow">
        <pc:chgData name="Admin Wealthgenics" userId="ff43cb7357d1ec59" providerId="LiveId" clId="{DA955A48-BB9D-429D-96D5-AA15522876F4}" dt="2024-02-03T12:16:34.310" v="3" actId="729"/>
        <pc:sldMkLst>
          <pc:docMk/>
          <pc:sldMk cId="4208095331" sldId="1976"/>
        </pc:sldMkLst>
      </pc:sldChg>
      <pc:sldChg chg="del mod modShow">
        <pc:chgData name="Admin Wealthgenics" userId="ff43cb7357d1ec59" providerId="LiveId" clId="{DA955A48-BB9D-429D-96D5-AA15522876F4}" dt="2024-02-03T12:16:24.440" v="2" actId="47"/>
        <pc:sldMkLst>
          <pc:docMk/>
          <pc:sldMk cId="345514175" sldId="1980"/>
        </pc:sldMkLst>
      </pc:sldChg>
      <pc:sldChg chg="ord">
        <pc:chgData name="Admin Wealthgenics" userId="ff43cb7357d1ec59" providerId="LiveId" clId="{DA955A48-BB9D-429D-96D5-AA15522876F4}" dt="2024-02-03T12:17:12.017" v="7"/>
        <pc:sldMkLst>
          <pc:docMk/>
          <pc:sldMk cId="3379792941" sldId="1982"/>
        </pc:sldMkLst>
      </pc:sldChg>
      <pc:sldChg chg="modSp mod ord">
        <pc:chgData name="Admin Wealthgenics" userId="ff43cb7357d1ec59" providerId="LiveId" clId="{DA955A48-BB9D-429D-96D5-AA15522876F4}" dt="2024-02-03T12:17:54.987" v="17" actId="20577"/>
        <pc:sldMkLst>
          <pc:docMk/>
          <pc:sldMk cId="2893031039" sldId="1983"/>
        </pc:sldMkLst>
        <pc:spChg chg="mod">
          <ac:chgData name="Admin Wealthgenics" userId="ff43cb7357d1ec59" providerId="LiveId" clId="{DA955A48-BB9D-429D-96D5-AA15522876F4}" dt="2024-02-03T12:17:54.987" v="17" actId="20577"/>
          <ac:spMkLst>
            <pc:docMk/>
            <pc:sldMk cId="2893031039" sldId="1983"/>
            <ac:spMk id="2" creationId="{D075867C-2073-D36A-F674-8F7A11F0AD7B}"/>
          </ac:spMkLst>
        </pc:spChg>
      </pc:sldChg>
      <pc:sldChg chg="del mod modShow">
        <pc:chgData name="Admin Wealthgenics" userId="ff43cb7357d1ec59" providerId="LiveId" clId="{DA955A48-BB9D-429D-96D5-AA15522876F4}" dt="2024-02-03T12:16:24.440" v="2" actId="47"/>
        <pc:sldMkLst>
          <pc:docMk/>
          <pc:sldMk cId="2035940263" sldId="1986"/>
        </pc:sldMkLst>
      </pc:sldChg>
      <pc:sldChg chg="add">
        <pc:chgData name="Admin Wealthgenics" userId="ff43cb7357d1ec59" providerId="LiveId" clId="{DA955A48-BB9D-429D-96D5-AA15522876F4}" dt="2024-02-03T12:16:19.248" v="1"/>
        <pc:sldMkLst>
          <pc:docMk/>
          <pc:sldMk cId="1669993215" sldId="1987"/>
        </pc:sldMkLst>
      </pc:sldChg>
      <pc:sldChg chg="add">
        <pc:chgData name="Admin Wealthgenics" userId="ff43cb7357d1ec59" providerId="LiveId" clId="{DA955A48-BB9D-429D-96D5-AA15522876F4}" dt="2024-02-03T12:16:19.248" v="1"/>
        <pc:sldMkLst>
          <pc:docMk/>
          <pc:sldMk cId="2293020812" sldId="1988"/>
        </pc:sldMkLst>
      </pc:sldChg>
    </pc:docChg>
  </pc:docChgLst>
  <pc:docChgLst>
    <pc:chgData name="Admin Wealthgenics" userId="ff43cb7357d1ec59" providerId="LiveId" clId="{1314A26F-F2D6-4A2A-9C68-7ADE5281F48A}"/>
    <pc:docChg chg="undo custSel delSld modSld modSection">
      <pc:chgData name="Admin Wealthgenics" userId="ff43cb7357d1ec59" providerId="LiveId" clId="{1314A26F-F2D6-4A2A-9C68-7ADE5281F48A}" dt="2023-07-14T07:04:41.979" v="36" actId="465"/>
      <pc:docMkLst>
        <pc:docMk/>
      </pc:docMkLst>
      <pc:sldChg chg="delSp mod">
        <pc:chgData name="Admin Wealthgenics" userId="ff43cb7357d1ec59" providerId="LiveId" clId="{1314A26F-F2D6-4A2A-9C68-7ADE5281F48A}" dt="2023-07-14T07:02:03.246" v="8" actId="478"/>
        <pc:sldMkLst>
          <pc:docMk/>
          <pc:sldMk cId="3281881655" sldId="262"/>
        </pc:sldMkLst>
        <pc:spChg chg="del">
          <ac:chgData name="Admin Wealthgenics" userId="ff43cb7357d1ec59" providerId="LiveId" clId="{1314A26F-F2D6-4A2A-9C68-7ADE5281F48A}" dt="2023-07-14T07:02:03.246" v="8" actId="478"/>
          <ac:spMkLst>
            <pc:docMk/>
            <pc:sldMk cId="3281881655" sldId="262"/>
            <ac:spMk id="18" creationId="{DB2B9A21-2F80-4EA8-96AD-2AFF941CE78C}"/>
          </ac:spMkLst>
        </pc:spChg>
      </pc:sldChg>
      <pc:sldChg chg="del">
        <pc:chgData name="Admin Wealthgenics" userId="ff43cb7357d1ec59" providerId="LiveId" clId="{1314A26F-F2D6-4A2A-9C68-7ADE5281F48A}" dt="2023-06-24T07:09:51.745" v="0" actId="47"/>
        <pc:sldMkLst>
          <pc:docMk/>
          <pc:sldMk cId="161265160" sldId="1903"/>
        </pc:sldMkLst>
      </pc:sldChg>
      <pc:sldChg chg="delSp modSp mod">
        <pc:chgData name="Admin Wealthgenics" userId="ff43cb7357d1ec59" providerId="LiveId" clId="{1314A26F-F2D6-4A2A-9C68-7ADE5281F48A}" dt="2023-07-14T07:03:08.618" v="32" actId="465"/>
        <pc:sldMkLst>
          <pc:docMk/>
          <pc:sldMk cId="2196552902" sldId="1928"/>
        </pc:sldMkLst>
        <pc:spChg chg="del">
          <ac:chgData name="Admin Wealthgenics" userId="ff43cb7357d1ec59" providerId="LiveId" clId="{1314A26F-F2D6-4A2A-9C68-7ADE5281F48A}" dt="2023-07-14T07:02:09.144" v="9" actId="478"/>
          <ac:spMkLst>
            <pc:docMk/>
            <pc:sldMk cId="2196552902" sldId="1928"/>
            <ac:spMk id="13" creationId="{9997A146-E62F-4E17-8DD2-600559DD1575}"/>
          </ac:spMkLst>
        </pc:spChg>
        <pc:spChg chg="mod">
          <ac:chgData name="Admin Wealthgenics" userId="ff43cb7357d1ec59" providerId="LiveId" clId="{1314A26F-F2D6-4A2A-9C68-7ADE5281F48A}" dt="2023-07-14T07:02:55.093" v="31" actId="552"/>
          <ac:spMkLst>
            <pc:docMk/>
            <pc:sldMk cId="2196552902" sldId="1928"/>
            <ac:spMk id="14" creationId="{C9DA273C-4FC4-490A-9678-8D22E926C5A1}"/>
          </ac:spMkLst>
        </pc:spChg>
        <pc:spChg chg="mod">
          <ac:chgData name="Admin Wealthgenics" userId="ff43cb7357d1ec59" providerId="LiveId" clId="{1314A26F-F2D6-4A2A-9C68-7ADE5281F48A}" dt="2023-07-14T07:03:08.618" v="32" actId="465"/>
          <ac:spMkLst>
            <pc:docMk/>
            <pc:sldMk cId="2196552902" sldId="1928"/>
            <ac:spMk id="15" creationId="{583AF4B2-8AB0-49B3-B357-9F0C1B559060}"/>
          </ac:spMkLst>
        </pc:spChg>
        <pc:spChg chg="mod">
          <ac:chgData name="Admin Wealthgenics" userId="ff43cb7357d1ec59" providerId="LiveId" clId="{1314A26F-F2D6-4A2A-9C68-7ADE5281F48A}" dt="2023-07-14T07:03:08.618" v="32" actId="465"/>
          <ac:spMkLst>
            <pc:docMk/>
            <pc:sldMk cId="2196552902" sldId="1928"/>
            <ac:spMk id="17" creationId="{DC4ACBAA-815F-4DA3-9375-4825C09A3E4C}"/>
          </ac:spMkLst>
        </pc:spChg>
        <pc:spChg chg="mod">
          <ac:chgData name="Admin Wealthgenics" userId="ff43cb7357d1ec59" providerId="LiveId" clId="{1314A26F-F2D6-4A2A-9C68-7ADE5281F48A}" dt="2023-07-14T07:03:08.618" v="32" actId="465"/>
          <ac:spMkLst>
            <pc:docMk/>
            <pc:sldMk cId="2196552902" sldId="1928"/>
            <ac:spMk id="18" creationId="{212A3021-29C7-4F16-9648-5140E67170FC}"/>
          </ac:spMkLst>
        </pc:spChg>
        <pc:spChg chg="mod">
          <ac:chgData name="Admin Wealthgenics" userId="ff43cb7357d1ec59" providerId="LiveId" clId="{1314A26F-F2D6-4A2A-9C68-7ADE5281F48A}" dt="2023-07-14T07:02:55.093" v="31" actId="552"/>
          <ac:spMkLst>
            <pc:docMk/>
            <pc:sldMk cId="2196552902" sldId="1928"/>
            <ac:spMk id="19" creationId="{126444DC-0DB0-4897-8251-F024C4821691}"/>
          </ac:spMkLst>
        </pc:spChg>
      </pc:sldChg>
      <pc:sldChg chg="delSp modSp mod">
        <pc:chgData name="Admin Wealthgenics" userId="ff43cb7357d1ec59" providerId="LiveId" clId="{1314A26F-F2D6-4A2A-9C68-7ADE5281F48A}" dt="2023-07-14T07:04:41.979" v="36" actId="465"/>
        <pc:sldMkLst>
          <pc:docMk/>
          <pc:sldMk cId="3872692272" sldId="1929"/>
        </pc:sldMkLst>
        <pc:spChg chg="del mod">
          <ac:chgData name="Admin Wealthgenics" userId="ff43cb7357d1ec59" providerId="LiveId" clId="{1314A26F-F2D6-4A2A-9C68-7ADE5281F48A}" dt="2023-07-14T07:01:14.749" v="7" actId="478"/>
          <ac:spMkLst>
            <pc:docMk/>
            <pc:sldMk cId="3872692272" sldId="1929"/>
            <ac:spMk id="23" creationId="{4D586978-CA9D-47B2-8434-69D27F253CB2}"/>
          </ac:spMkLst>
        </pc:spChg>
        <pc:spChg chg="mod">
          <ac:chgData name="Admin Wealthgenics" userId="ff43cb7357d1ec59" providerId="LiveId" clId="{1314A26F-F2D6-4A2A-9C68-7ADE5281F48A}" dt="2023-07-14T07:04:36.154" v="35" actId="552"/>
          <ac:spMkLst>
            <pc:docMk/>
            <pc:sldMk cId="3872692272" sldId="1929"/>
            <ac:spMk id="24" creationId="{75DA1691-6006-48CB-959A-130392613783}"/>
          </ac:spMkLst>
        </pc:spChg>
        <pc:spChg chg="mod">
          <ac:chgData name="Admin Wealthgenics" userId="ff43cb7357d1ec59" providerId="LiveId" clId="{1314A26F-F2D6-4A2A-9C68-7ADE5281F48A}" dt="2023-07-14T07:04:41.979" v="36" actId="465"/>
          <ac:spMkLst>
            <pc:docMk/>
            <pc:sldMk cId="3872692272" sldId="1929"/>
            <ac:spMk id="25" creationId="{A24439CB-D950-4E8E-BD0B-13733CA34C0B}"/>
          </ac:spMkLst>
        </pc:spChg>
        <pc:spChg chg="mod">
          <ac:chgData name="Admin Wealthgenics" userId="ff43cb7357d1ec59" providerId="LiveId" clId="{1314A26F-F2D6-4A2A-9C68-7ADE5281F48A}" dt="2023-07-14T07:04:41.979" v="36" actId="465"/>
          <ac:spMkLst>
            <pc:docMk/>
            <pc:sldMk cId="3872692272" sldId="1929"/>
            <ac:spMk id="26" creationId="{923F88CC-9303-48F9-9380-22CA37E66053}"/>
          </ac:spMkLst>
        </pc:spChg>
        <pc:spChg chg="mod">
          <ac:chgData name="Admin Wealthgenics" userId="ff43cb7357d1ec59" providerId="LiveId" clId="{1314A26F-F2D6-4A2A-9C68-7ADE5281F48A}" dt="2023-07-14T07:04:41.979" v="36" actId="465"/>
          <ac:spMkLst>
            <pc:docMk/>
            <pc:sldMk cId="3872692272" sldId="1929"/>
            <ac:spMk id="27" creationId="{5137A9D2-CF9F-4514-A880-3A6B73A02B0B}"/>
          </ac:spMkLst>
        </pc:spChg>
        <pc:spChg chg="mod">
          <ac:chgData name="Admin Wealthgenics" userId="ff43cb7357d1ec59" providerId="LiveId" clId="{1314A26F-F2D6-4A2A-9C68-7ADE5281F48A}" dt="2023-07-14T07:04:36.154" v="35" actId="552"/>
          <ac:spMkLst>
            <pc:docMk/>
            <pc:sldMk cId="3872692272" sldId="1929"/>
            <ac:spMk id="28" creationId="{E0697109-18CE-431B-8BB8-AE6B93357F14}"/>
          </ac:spMkLst>
        </pc:spChg>
      </pc:sldChg>
      <pc:sldChg chg="del">
        <pc:chgData name="Admin Wealthgenics" userId="ff43cb7357d1ec59" providerId="LiveId" clId="{1314A26F-F2D6-4A2A-9C68-7ADE5281F48A}" dt="2023-06-24T07:09:51.745" v="0" actId="47"/>
        <pc:sldMkLst>
          <pc:docMk/>
          <pc:sldMk cId="3563969790" sldId="1938"/>
        </pc:sldMkLst>
      </pc:sldChg>
      <pc:sldChg chg="del">
        <pc:chgData name="Admin Wealthgenics" userId="ff43cb7357d1ec59" providerId="LiveId" clId="{1314A26F-F2D6-4A2A-9C68-7ADE5281F48A}" dt="2023-06-24T07:09:51.745" v="0" actId="47"/>
        <pc:sldMkLst>
          <pc:docMk/>
          <pc:sldMk cId="3742180067" sldId="1939"/>
        </pc:sldMkLst>
      </pc:sldChg>
      <pc:sldChg chg="del">
        <pc:chgData name="Admin Wealthgenics" userId="ff43cb7357d1ec59" providerId="LiveId" clId="{1314A26F-F2D6-4A2A-9C68-7ADE5281F48A}" dt="2023-06-24T07:09:51.745" v="0" actId="47"/>
        <pc:sldMkLst>
          <pc:docMk/>
          <pc:sldMk cId="3645127130" sldId="1940"/>
        </pc:sldMkLst>
      </pc:sldChg>
      <pc:sldChg chg="modSp mod">
        <pc:chgData name="Admin Wealthgenics" userId="ff43cb7357d1ec59" providerId="LiveId" clId="{1314A26F-F2D6-4A2A-9C68-7ADE5281F48A}" dt="2023-06-24T07:39:27.260" v="3" actId="1076"/>
        <pc:sldMkLst>
          <pc:docMk/>
          <pc:sldMk cId="2727924177" sldId="1945"/>
        </pc:sldMkLst>
        <pc:spChg chg="mod">
          <ac:chgData name="Admin Wealthgenics" userId="ff43cb7357d1ec59" providerId="LiveId" clId="{1314A26F-F2D6-4A2A-9C68-7ADE5281F48A}" dt="2023-06-24T07:39:27.260" v="3" actId="1076"/>
          <ac:spMkLst>
            <pc:docMk/>
            <pc:sldMk cId="2727924177" sldId="1945"/>
            <ac:spMk id="3" creationId="{E588BB10-0437-4E1F-B3C9-BADA6D81DFF8}"/>
          </ac:spMkLst>
        </pc:spChg>
      </pc:sldChg>
      <pc:sldChg chg="del">
        <pc:chgData name="Admin Wealthgenics" userId="ff43cb7357d1ec59" providerId="LiveId" clId="{1314A26F-F2D6-4A2A-9C68-7ADE5281F48A}" dt="2023-06-24T07:09:51.745" v="0" actId="47"/>
        <pc:sldMkLst>
          <pc:docMk/>
          <pc:sldMk cId="3161290837" sldId="1950"/>
        </pc:sldMkLst>
      </pc:sldChg>
      <pc:sldChg chg="del">
        <pc:chgData name="Admin Wealthgenics" userId="ff43cb7357d1ec59" providerId="LiveId" clId="{1314A26F-F2D6-4A2A-9C68-7ADE5281F48A}" dt="2023-06-24T07:09:51.745" v="0" actId="47"/>
        <pc:sldMkLst>
          <pc:docMk/>
          <pc:sldMk cId="1607980979" sldId="1951"/>
        </pc:sldMkLst>
      </pc:sldChg>
      <pc:sldChg chg="del">
        <pc:chgData name="Admin Wealthgenics" userId="ff43cb7357d1ec59" providerId="LiveId" clId="{1314A26F-F2D6-4A2A-9C68-7ADE5281F48A}" dt="2023-06-24T07:09:51.745" v="0" actId="47"/>
        <pc:sldMkLst>
          <pc:docMk/>
          <pc:sldMk cId="1284786179" sldId="1952"/>
        </pc:sldMkLst>
      </pc:sldChg>
      <pc:sldChg chg="del">
        <pc:chgData name="Admin Wealthgenics" userId="ff43cb7357d1ec59" providerId="LiveId" clId="{1314A26F-F2D6-4A2A-9C68-7ADE5281F48A}" dt="2023-06-24T07:09:51.745" v="0" actId="47"/>
        <pc:sldMkLst>
          <pc:docMk/>
          <pc:sldMk cId="2906560274" sldId="1953"/>
        </pc:sldMkLst>
      </pc:sldChg>
      <pc:sldChg chg="del">
        <pc:chgData name="Admin Wealthgenics" userId="ff43cb7357d1ec59" providerId="LiveId" clId="{1314A26F-F2D6-4A2A-9C68-7ADE5281F48A}" dt="2023-06-24T07:09:51.745" v="0" actId="47"/>
        <pc:sldMkLst>
          <pc:docMk/>
          <pc:sldMk cId="2542188499" sldId="1954"/>
        </pc:sldMkLst>
      </pc:sldChg>
      <pc:sldChg chg="del">
        <pc:chgData name="Admin Wealthgenics" userId="ff43cb7357d1ec59" providerId="LiveId" clId="{1314A26F-F2D6-4A2A-9C68-7ADE5281F48A}" dt="2023-06-24T07:09:51.745" v="0" actId="47"/>
        <pc:sldMkLst>
          <pc:docMk/>
          <pc:sldMk cId="1599202487" sldId="1957"/>
        </pc:sldMkLst>
      </pc:sldChg>
      <pc:sldChg chg="del">
        <pc:chgData name="Admin Wealthgenics" userId="ff43cb7357d1ec59" providerId="LiveId" clId="{1314A26F-F2D6-4A2A-9C68-7ADE5281F48A}" dt="2023-06-24T07:09:51.745" v="0" actId="47"/>
        <pc:sldMkLst>
          <pc:docMk/>
          <pc:sldMk cId="2106419207" sldId="19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291388" cy="11049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9531350" y="0"/>
            <a:ext cx="7292975" cy="1104900"/>
          </a:xfrm>
          <a:prstGeom prst="rect">
            <a:avLst/>
          </a:prstGeom>
        </p:spPr>
        <p:txBody>
          <a:bodyPr vert="horz" lIns="91440" tIns="45720" rIns="91440" bIns="45720" rtlCol="0"/>
          <a:lstStyle>
            <a:lvl1pPr algn="r">
              <a:defRPr sz="1200"/>
            </a:lvl1pPr>
          </a:lstStyle>
          <a:p>
            <a:fld id="{BA14E45E-AEB4-497E-8870-6DB1B4FADBBC}" type="datetimeFigureOut">
              <a:rPr lang="en-IN" smtClean="0"/>
              <a:t>03-02-2024</a:t>
            </a:fld>
            <a:endParaRPr lang="en-IN"/>
          </a:p>
        </p:txBody>
      </p:sp>
      <p:sp>
        <p:nvSpPr>
          <p:cNvPr id="4" name="Slide Image Placeholder 3"/>
          <p:cNvSpPr>
            <a:spLocks noGrp="1" noRot="1" noChangeAspect="1"/>
          </p:cNvSpPr>
          <p:nvPr>
            <p:ph type="sldImg" idx="2"/>
          </p:nvPr>
        </p:nvSpPr>
        <p:spPr>
          <a:xfrm>
            <a:off x="1800225" y="2755900"/>
            <a:ext cx="13227050" cy="744061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682750" y="10610850"/>
            <a:ext cx="13462000" cy="868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20942300"/>
            <a:ext cx="7291388" cy="11049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9531350" y="20942300"/>
            <a:ext cx="7292975" cy="1104900"/>
          </a:xfrm>
          <a:prstGeom prst="rect">
            <a:avLst/>
          </a:prstGeom>
        </p:spPr>
        <p:txBody>
          <a:bodyPr vert="horz" lIns="91440" tIns="45720" rIns="91440" bIns="45720" rtlCol="0" anchor="b"/>
          <a:lstStyle>
            <a:lvl1pPr algn="r">
              <a:defRPr sz="1200"/>
            </a:lvl1pPr>
          </a:lstStyle>
          <a:p>
            <a:fld id="{F421E87E-4B43-47D3-8B95-15EE7F5703EA}" type="slidenum">
              <a:rPr lang="en-IN" smtClean="0"/>
              <a:t>‹#›</a:t>
            </a:fld>
            <a:endParaRPr lang="en-IN"/>
          </a:p>
        </p:txBody>
      </p:sp>
    </p:spTree>
    <p:extLst>
      <p:ext uri="{BB962C8B-B14F-4D97-AF65-F5344CB8AC3E}">
        <p14:creationId xmlns:p14="http://schemas.microsoft.com/office/powerpoint/2010/main" val="364779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02A053-9E28-4D4C-B446-3C2814735BD1}" type="slidenum">
              <a:rPr lang="en-US" smtClean="0"/>
              <a:t>20</a:t>
            </a:fld>
            <a:endParaRPr lang="en-US"/>
          </a:p>
        </p:txBody>
      </p:sp>
    </p:spTree>
    <p:extLst>
      <p:ext uri="{BB962C8B-B14F-4D97-AF65-F5344CB8AC3E}">
        <p14:creationId xmlns:p14="http://schemas.microsoft.com/office/powerpoint/2010/main" val="57627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02A053-9E28-4D4C-B446-3C2814735BD1}" type="slidenum">
              <a:rPr lang="en-US" smtClean="0"/>
              <a:t>22</a:t>
            </a:fld>
            <a:endParaRPr lang="en-US"/>
          </a:p>
        </p:txBody>
      </p:sp>
    </p:spTree>
    <p:extLst>
      <p:ext uri="{BB962C8B-B14F-4D97-AF65-F5344CB8AC3E}">
        <p14:creationId xmlns:p14="http://schemas.microsoft.com/office/powerpoint/2010/main" val="81501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63D1-4AE7-449D-B63C-0EF145C22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B064866-1422-427C-BBAB-4DDB6F5F0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6E2690C-7FE5-424A-9A0D-AA65C19BD6A8}"/>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595D3866-08D1-4270-A077-A2A00237304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9535ED-6A49-4FA4-B835-2F57F270D5DB}"/>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186481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2CB5-1647-47DC-8B62-06440802F4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772FC39-3CC8-4E14-AEF0-DFE162BF8C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7B59853-B4CA-4A23-95B5-0702577351F7}"/>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FE7A67FD-8BEE-43D4-8981-2B37E702D22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30DAE7-B8DB-4198-AD16-3F9F6EB8A1C1}"/>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135933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FF807-CA17-4B0A-8913-B6B27C2740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D9919DC-7003-4621-9953-DF47C39B0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2807771-69C1-4B50-872E-0C42C0AC418D}"/>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E14A756F-4415-4A18-AFF1-4DB7988154E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F8883C-E3A6-4279-BD13-68FA62E0200E}"/>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3371792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0E115-2279-4038-9B79-9C9A971E67FF}"/>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52B700E-C2C7-433F-A3AB-BD217859E5F7}"/>
              </a:ext>
            </a:extLst>
          </p:cNvPr>
          <p:cNvSpPr/>
          <p:nvPr userDrawn="1"/>
        </p:nvSpPr>
        <p:spPr>
          <a:xfrm>
            <a:off x="0" y="0"/>
            <a:ext cx="12192000" cy="6858000"/>
          </a:xfrm>
          <a:prstGeom prst="rect">
            <a:avLst/>
          </a:prstGeom>
          <a:solidFill>
            <a:schemeClr val="dk1">
              <a:alpha val="7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20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gradFill>
          <a:gsLst>
            <a:gs pos="0">
              <a:srgbClr val="00B0F0"/>
            </a:gs>
            <a:gs pos="62000">
              <a:srgbClr val="0070C0"/>
            </a:gs>
            <a:gs pos="29000">
              <a:srgbClr val="00B0F0"/>
            </a:gs>
            <a:gs pos="95000">
              <a:srgbClr val="7030A0"/>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13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87938-B5C2-4569-B9F1-0B1A859476A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07FF095-187D-4C61-996B-F68F71F336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8BEDF39-816F-4574-9928-8FF5401F67C9}"/>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8A534516-25E7-4F6E-BDDE-5121335CE8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8236CF-D918-43D3-AF2F-826C0163208D}"/>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196933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293D-FC1A-485E-A327-70614EC3B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4FAE1A0-B401-443E-B0F0-6D3DBE2B28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7758C0-DA62-4BA3-9ACA-4073BAA52753}"/>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058E52B1-7DC1-4348-9ED7-124616A6C7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3472634-1AEA-4614-80F4-6B2407028C73}"/>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109525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20BA-9F94-4077-AE8C-188C4EEDD30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67BD263-670B-4255-8710-604B5DEAA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CDAE784-675F-4CD3-A316-9CB06782A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42CFC6E-03E2-4888-9BEE-368DB2509281}"/>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6" name="Footer Placeholder 5">
            <a:extLst>
              <a:ext uri="{FF2B5EF4-FFF2-40B4-BE49-F238E27FC236}">
                <a16:creationId xmlns:a16="http://schemas.microsoft.com/office/drawing/2014/main" id="{43615668-3681-4189-ADAA-F074CF5F42B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CCC077B-F901-42DF-A62A-8CAF909865EF}"/>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366086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91E25-B08D-4514-A058-3D5951582D3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1FABFE-4C43-447F-BE81-F07DF8FF6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0F28B-24A7-4EC2-BE12-83140AD25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C3D4044-DB2C-4B79-A2B5-99A0A52D1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F3C0E0-1A0D-4916-A5D3-FEACA5F3D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81CC419-5567-4663-89E2-8454E4E8EA36}"/>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8" name="Footer Placeholder 7">
            <a:extLst>
              <a:ext uri="{FF2B5EF4-FFF2-40B4-BE49-F238E27FC236}">
                <a16:creationId xmlns:a16="http://schemas.microsoft.com/office/drawing/2014/main" id="{5BEF6763-03E7-49FB-9902-17203A42CE8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C6CAEA4-9DF5-477A-BD70-BC14B207F3E4}"/>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357085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9DBC-7797-44F0-945D-5B5902CC3DC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D0B220B-3C2D-4FD7-892F-52FCFAB320E1}"/>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4" name="Footer Placeholder 3">
            <a:extLst>
              <a:ext uri="{FF2B5EF4-FFF2-40B4-BE49-F238E27FC236}">
                <a16:creationId xmlns:a16="http://schemas.microsoft.com/office/drawing/2014/main" id="{88322AAD-45C0-4954-9F2F-2FF5E1A43D8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D7D8C3A-5013-4EAE-8098-27FFB163986D}"/>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351829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3BB75-35FE-4106-A35F-4761AC50926B}"/>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3" name="Footer Placeholder 2">
            <a:extLst>
              <a:ext uri="{FF2B5EF4-FFF2-40B4-BE49-F238E27FC236}">
                <a16:creationId xmlns:a16="http://schemas.microsoft.com/office/drawing/2014/main" id="{B2E06470-C061-48E5-94BC-6FE1C6EA9DE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DF98046-235C-431B-9E6C-87F4AD52464F}"/>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289748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99D3-E7DB-4CF9-882C-602D6459F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82DCFB5-2918-47A8-8168-FDAAB1EBD7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76BC0C2-5CB3-4DDB-A007-440002A75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5DF3A-B474-4456-B7A9-5780A1EBCBF6}"/>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6" name="Footer Placeholder 5">
            <a:extLst>
              <a:ext uri="{FF2B5EF4-FFF2-40B4-BE49-F238E27FC236}">
                <a16:creationId xmlns:a16="http://schemas.microsoft.com/office/drawing/2014/main" id="{E22058FD-CE9B-4313-BD0F-2423329969C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9AF575A-9349-438A-91FA-C8D18E42328F}"/>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254574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665B-7B1F-4D6A-9940-0A98031CF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83ED7F3-EEDB-48B9-B9EE-63E805279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73C8283-5E4C-4052-AEB4-E573E65E9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04D98-37CD-4A20-86D2-805BFD702D69}"/>
              </a:ext>
            </a:extLst>
          </p:cNvPr>
          <p:cNvSpPr>
            <a:spLocks noGrp="1"/>
          </p:cNvSpPr>
          <p:nvPr>
            <p:ph type="dt" sz="half" idx="10"/>
          </p:nvPr>
        </p:nvSpPr>
        <p:spPr/>
        <p:txBody>
          <a:bodyPr/>
          <a:lstStyle/>
          <a:p>
            <a:fld id="{0E536C47-676B-4F82-971B-A5350E66DF4C}" type="datetimeFigureOut">
              <a:rPr lang="en-IN" smtClean="0"/>
              <a:t>03-02-2024</a:t>
            </a:fld>
            <a:endParaRPr lang="en-IN"/>
          </a:p>
        </p:txBody>
      </p:sp>
      <p:sp>
        <p:nvSpPr>
          <p:cNvPr id="6" name="Footer Placeholder 5">
            <a:extLst>
              <a:ext uri="{FF2B5EF4-FFF2-40B4-BE49-F238E27FC236}">
                <a16:creationId xmlns:a16="http://schemas.microsoft.com/office/drawing/2014/main" id="{6CB6CC27-203A-4B4C-88E6-0DA476A36E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EE8275-BD3F-4BA0-950D-7FBCF6BA4AB8}"/>
              </a:ext>
            </a:extLst>
          </p:cNvPr>
          <p:cNvSpPr>
            <a:spLocks noGrp="1"/>
          </p:cNvSpPr>
          <p:nvPr>
            <p:ph type="sldNum" sz="quarter" idx="12"/>
          </p:nvPr>
        </p:nvSpPr>
        <p:spPr/>
        <p:txBody>
          <a:bodyPr/>
          <a:lstStyle/>
          <a:p>
            <a:fld id="{8FE230FD-66B1-4D42-B0FC-C4B51C14FEDB}" type="slidenum">
              <a:rPr lang="en-IN" smtClean="0"/>
              <a:t>‹#›</a:t>
            </a:fld>
            <a:endParaRPr lang="en-IN"/>
          </a:p>
        </p:txBody>
      </p:sp>
    </p:spTree>
    <p:extLst>
      <p:ext uri="{BB962C8B-B14F-4D97-AF65-F5344CB8AC3E}">
        <p14:creationId xmlns:p14="http://schemas.microsoft.com/office/powerpoint/2010/main" val="101842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41F19-6479-4924-86EC-7EDDDFC1C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B30323A-C46C-453E-A559-2FBBDBADE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CEE07A-04A5-4FBA-A8F8-FC71A5553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36C47-676B-4F82-971B-A5350E66DF4C}" type="datetimeFigureOut">
              <a:rPr lang="en-IN" smtClean="0"/>
              <a:t>03-02-2024</a:t>
            </a:fld>
            <a:endParaRPr lang="en-IN"/>
          </a:p>
        </p:txBody>
      </p:sp>
      <p:sp>
        <p:nvSpPr>
          <p:cNvPr id="5" name="Footer Placeholder 4">
            <a:extLst>
              <a:ext uri="{FF2B5EF4-FFF2-40B4-BE49-F238E27FC236}">
                <a16:creationId xmlns:a16="http://schemas.microsoft.com/office/drawing/2014/main" id="{89DFEC94-87C5-477F-9B15-9C46414B6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1C18530-960A-4310-B4C4-B48309492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230FD-66B1-4D42-B0FC-C4B51C14FEDB}" type="slidenum">
              <a:rPr lang="en-IN" smtClean="0"/>
              <a:t>‹#›</a:t>
            </a:fld>
            <a:endParaRPr lang="en-IN"/>
          </a:p>
        </p:txBody>
      </p:sp>
    </p:spTree>
    <p:extLst>
      <p:ext uri="{BB962C8B-B14F-4D97-AF65-F5344CB8AC3E}">
        <p14:creationId xmlns:p14="http://schemas.microsoft.com/office/powerpoint/2010/main" val="10047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4.png"/><Relationship Id="rId7" Type="http://schemas.openxmlformats.org/officeDocument/2006/relationships/image" Target="../media/image30.jpe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g"/><Relationship Id="rId2" Type="http://schemas.microsoft.com/office/2017/06/relationships/model3d" Target="../media/model3d1.glb"/><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17/06/relationships/model3d" Target="../media/model3d2.glb"/></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jpg"/><Relationship Id="rId3" Type="http://schemas.openxmlformats.org/officeDocument/2006/relationships/image" Target="../media/image43.png"/><Relationship Id="rId7" Type="http://schemas.openxmlformats.org/officeDocument/2006/relationships/image" Target="../media/image46.sv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sv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svg"/><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 Id="rId9" Type="http://schemas.openxmlformats.org/officeDocument/2006/relationships/image" Target="../media/image52.jp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2.jpg"/><Relationship Id="rId3" Type="http://schemas.openxmlformats.org/officeDocument/2006/relationships/image" Target="../media/image43.png"/><Relationship Id="rId7" Type="http://schemas.openxmlformats.org/officeDocument/2006/relationships/image" Target="../media/image46.sv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sv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6.svg"/><Relationship Id="rId7"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50.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svg"/><Relationship Id="rId7" Type="http://schemas.openxmlformats.org/officeDocument/2006/relationships/image" Target="../media/image63.sv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62.png"/><Relationship Id="rId5" Type="http://schemas.microsoft.com/office/2007/relationships/hdphoto" Target="../media/hdphoto8.wdp"/><Relationship Id="rId4" Type="http://schemas.openxmlformats.org/officeDocument/2006/relationships/image" Target="../media/image61.png"/><Relationship Id="rId9" Type="http://schemas.openxmlformats.org/officeDocument/2006/relationships/image" Target="../media/image64.jp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svg"/><Relationship Id="rId7"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1.png"/><Relationship Id="rId9" Type="http://schemas.openxmlformats.org/officeDocument/2006/relationships/image" Target="../media/image65.jp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svg"/><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67.jp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5DA89-F865-4651-867D-83A697F17996}"/>
              </a:ext>
            </a:extLst>
          </p:cNvPr>
          <p:cNvSpPr/>
          <p:nvPr/>
        </p:nvSpPr>
        <p:spPr>
          <a:xfrm>
            <a:off x="-7112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563119-4D32-42F1-BE79-97FBA9F2F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815" y="1033517"/>
            <a:ext cx="2928369" cy="2974851"/>
          </a:xfrm>
          <a:prstGeom prst="rect">
            <a:avLst/>
          </a:prstGeom>
        </p:spPr>
      </p:pic>
      <p:sp>
        <p:nvSpPr>
          <p:cNvPr id="3" name="Rectangle 2">
            <a:extLst>
              <a:ext uri="{FF2B5EF4-FFF2-40B4-BE49-F238E27FC236}">
                <a16:creationId xmlns:a16="http://schemas.microsoft.com/office/drawing/2014/main" id="{E588BB10-0437-4E1F-B3C9-BADA6D81DFF8}"/>
              </a:ext>
            </a:extLst>
          </p:cNvPr>
          <p:cNvSpPr/>
          <p:nvPr/>
        </p:nvSpPr>
        <p:spPr>
          <a:xfrm>
            <a:off x="1061356" y="4377933"/>
            <a:ext cx="10069286" cy="1754326"/>
          </a:xfrm>
          <a:prstGeom prst="rect">
            <a:avLst/>
          </a:prstGeom>
          <a:noFill/>
        </p:spPr>
        <p:txBody>
          <a:bodyPr wrap="squar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Financial Education &amp; Progress Awareness Campaign</a:t>
            </a:r>
          </a:p>
        </p:txBody>
      </p:sp>
    </p:spTree>
    <p:extLst>
      <p:ext uri="{BB962C8B-B14F-4D97-AF65-F5344CB8AC3E}">
        <p14:creationId xmlns:p14="http://schemas.microsoft.com/office/powerpoint/2010/main" val="27279241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2000" fill="hold" nodeType="afterEffect" p14:presetBounceEnd="4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6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accel="42000" fill="hold" grpId="0" nodeType="withEffect" p14:presetBounceEnd="4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6000">
                                          <p:cBhvr additive="base">
                                            <p:cTn id="11" dur="1500" fill="hold"/>
                                            <p:tgtEl>
                                              <p:spTgt spid="3"/>
                                            </p:tgtEl>
                                            <p:attrNameLst>
                                              <p:attrName>ppt_x</p:attrName>
                                            </p:attrNameLst>
                                          </p:cBhvr>
                                          <p:tavLst>
                                            <p:tav tm="0">
                                              <p:val>
                                                <p:strVal val="#ppt_x"/>
                                              </p:val>
                                            </p:tav>
                                            <p:tav tm="100000">
                                              <p:val>
                                                <p:strVal val="#ppt_x"/>
                                              </p:val>
                                            </p:tav>
                                          </p:tavLst>
                                        </p:anim>
                                        <p:anim calcmode="lin" valueType="num" p14:bounceEnd="46000">
                                          <p:cBhvr additive="base">
                                            <p:cTn id="12"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accel="42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4B791B-D8D2-46CD-A7A1-25985ECAC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1439"/>
            <a:ext cx="11186160" cy="6856561"/>
          </a:xfrm>
          <a:prstGeom prst="rect">
            <a:avLst/>
          </a:prstGeom>
        </p:spPr>
      </p:pic>
    </p:spTree>
    <p:extLst>
      <p:ext uri="{BB962C8B-B14F-4D97-AF65-F5344CB8AC3E}">
        <p14:creationId xmlns:p14="http://schemas.microsoft.com/office/powerpoint/2010/main" val="4130735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E4B1B7-780D-492B-B377-CC383441C355}"/>
              </a:ext>
            </a:extLst>
          </p:cNvPr>
          <p:cNvSpPr/>
          <p:nvPr/>
        </p:nvSpPr>
        <p:spPr>
          <a:xfrm>
            <a:off x="3434658" y="117239"/>
            <a:ext cx="5322684" cy="85129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Awards and recognition </a:t>
            </a:r>
          </a:p>
        </p:txBody>
      </p:sp>
      <p:cxnSp>
        <p:nvCxnSpPr>
          <p:cNvPr id="15" name="Straight Connector 14">
            <a:extLst>
              <a:ext uri="{FF2B5EF4-FFF2-40B4-BE49-F238E27FC236}">
                <a16:creationId xmlns:a16="http://schemas.microsoft.com/office/drawing/2014/main" id="{7DA62F09-0BE0-494F-92C6-0F59F705B79D}"/>
              </a:ext>
            </a:extLst>
          </p:cNvPr>
          <p:cNvCxnSpPr/>
          <p:nvPr/>
        </p:nvCxnSpPr>
        <p:spPr>
          <a:xfrm>
            <a:off x="0" y="799315"/>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1027A98-C81F-4991-8D1B-0692ABCD70B1}"/>
              </a:ext>
            </a:extLst>
          </p:cNvPr>
          <p:cNvPicPr>
            <a:picLocks noChangeAspect="1"/>
          </p:cNvPicPr>
          <p:nvPr/>
        </p:nvPicPr>
        <p:blipFill rotWithShape="1">
          <a:blip r:embed="rId2">
            <a:extLst>
              <a:ext uri="{28A0092B-C50C-407E-A947-70E740481C1C}">
                <a14:useLocalDpi xmlns:a14="http://schemas.microsoft.com/office/drawing/2010/main" val="0"/>
              </a:ext>
            </a:extLst>
          </a:blip>
          <a:srcRect r="5597"/>
          <a:stretch/>
        </p:blipFill>
        <p:spPr>
          <a:xfrm>
            <a:off x="8540876" y="0"/>
            <a:ext cx="3651123" cy="2205872"/>
          </a:xfrm>
          <a:prstGeom prst="rect">
            <a:avLst/>
          </a:prstGeom>
        </p:spPr>
      </p:pic>
      <p:sp>
        <p:nvSpPr>
          <p:cNvPr id="13" name="TextBox 12">
            <a:extLst>
              <a:ext uri="{FF2B5EF4-FFF2-40B4-BE49-F238E27FC236}">
                <a16:creationId xmlns:a16="http://schemas.microsoft.com/office/drawing/2014/main" id="{DE835043-275E-42B8-B7F2-584537CC681E}"/>
              </a:ext>
            </a:extLst>
          </p:cNvPr>
          <p:cNvSpPr txBox="1"/>
          <p:nvPr/>
        </p:nvSpPr>
        <p:spPr>
          <a:xfrm>
            <a:off x="1" y="903010"/>
            <a:ext cx="12192000" cy="5493812"/>
          </a:xfrm>
          <a:prstGeom prst="rect">
            <a:avLst/>
          </a:prstGeom>
          <a:noFill/>
        </p:spPr>
        <p:txBody>
          <a:bodyPr wrap="square">
            <a:spAutoFit/>
          </a:bodyPr>
          <a:lstStyle/>
          <a:p>
            <a:pPr marL="285750" indent="-285750">
              <a:buFont typeface="Wingdings" panose="05000000000000000000" pitchFamily="2" charset="2"/>
              <a:buChar char="v"/>
            </a:pPr>
            <a:r>
              <a:rPr lang="en-US" sz="1300" dirty="0">
                <a:solidFill>
                  <a:schemeClr val="bg1"/>
                </a:solidFill>
              </a:rPr>
              <a:t>DPIAF</a:t>
            </a:r>
          </a:p>
          <a:p>
            <a:r>
              <a:rPr lang="en-US" sz="1300" dirty="0">
                <a:solidFill>
                  <a:schemeClr val="bg1"/>
                </a:solidFill>
              </a:rPr>
              <a:t>       (DADASAHEB PHALKE ICON AWARDS FILM)2020</a:t>
            </a:r>
          </a:p>
          <a:p>
            <a:r>
              <a:rPr lang="en-US" sz="1300" dirty="0">
                <a:solidFill>
                  <a:schemeClr val="bg1"/>
                </a:solidFill>
              </a:rPr>
              <a:t>       Best Online Financial Education Provider in India</a:t>
            </a:r>
            <a:endParaRPr lang="en-IN" sz="1300" dirty="0">
              <a:solidFill>
                <a:schemeClr val="bg1"/>
              </a:solidFill>
            </a:endParaRPr>
          </a:p>
          <a:p>
            <a:pPr marL="285750" indent="-285750">
              <a:buFont typeface="Wingdings" panose="05000000000000000000" pitchFamily="2" charset="2"/>
              <a:buChar char="v"/>
            </a:pPr>
            <a:endParaRPr lang="en-IN" sz="1300" dirty="0">
              <a:solidFill>
                <a:schemeClr val="bg1"/>
              </a:solidFill>
            </a:endParaRPr>
          </a:p>
          <a:p>
            <a:pPr marL="285750" indent="-285750">
              <a:buFont typeface="Wingdings" panose="05000000000000000000" pitchFamily="2" charset="2"/>
              <a:buChar char="v"/>
            </a:pPr>
            <a:r>
              <a:rPr lang="en-US" sz="1300" dirty="0">
                <a:solidFill>
                  <a:schemeClr val="bg1"/>
                </a:solidFill>
              </a:rPr>
              <a:t> DSBA</a:t>
            </a:r>
          </a:p>
          <a:p>
            <a:r>
              <a:rPr lang="en-US" sz="1300" dirty="0">
                <a:solidFill>
                  <a:schemeClr val="bg1"/>
                </a:solidFill>
              </a:rPr>
              <a:t>       (DIRECT SELLING AND BUSINESS AWARD)2021</a:t>
            </a:r>
          </a:p>
          <a:p>
            <a:r>
              <a:rPr lang="en-US" sz="1300" dirty="0">
                <a:solidFill>
                  <a:schemeClr val="bg1"/>
                </a:solidFill>
              </a:rPr>
              <a:t>       Best Startup of the YEAR 2020-2021 in Direct Selling Industry and Best Business Award</a:t>
            </a:r>
          </a:p>
          <a:p>
            <a:pPr marL="285750" indent="-285750">
              <a:buFont typeface="Wingdings" panose="05000000000000000000" pitchFamily="2" charset="2"/>
              <a:buChar char="v"/>
            </a:pPr>
            <a:endParaRPr lang="en-US" sz="1300" dirty="0">
              <a:solidFill>
                <a:schemeClr val="bg1"/>
              </a:solidFill>
            </a:endParaRPr>
          </a:p>
          <a:p>
            <a:pPr marL="285750" indent="-285750">
              <a:buFont typeface="Wingdings" panose="05000000000000000000" pitchFamily="2" charset="2"/>
              <a:buChar char="v"/>
            </a:pPr>
            <a:r>
              <a:rPr lang="en-US" sz="1300" dirty="0">
                <a:solidFill>
                  <a:schemeClr val="bg1"/>
                </a:solidFill>
              </a:rPr>
              <a:t>Dr. NELSON MANDELLA NOBEL PEACE AWARD 2020</a:t>
            </a:r>
          </a:p>
          <a:p>
            <a:r>
              <a:rPr lang="en-US" sz="1300" dirty="0">
                <a:solidFill>
                  <a:schemeClr val="bg1"/>
                </a:solidFill>
              </a:rPr>
              <a:t>        Noble and Excellent Contribution towards Society through Financial Education and </a:t>
            </a:r>
            <a:r>
              <a:rPr lang="en-US" sz="1300" dirty="0" err="1">
                <a:solidFill>
                  <a:schemeClr val="bg1"/>
                </a:solidFill>
              </a:rPr>
              <a:t>Atmanirbhar</a:t>
            </a:r>
            <a:r>
              <a:rPr lang="en-US" sz="1300" dirty="0">
                <a:solidFill>
                  <a:schemeClr val="bg1"/>
                </a:solidFill>
              </a:rPr>
              <a:t> Bharat</a:t>
            </a:r>
          </a:p>
          <a:p>
            <a:pPr marL="285750" indent="-285750">
              <a:buFont typeface="Wingdings" panose="05000000000000000000" pitchFamily="2" charset="2"/>
              <a:buChar char="v"/>
            </a:pPr>
            <a:endParaRPr lang="en-US" sz="1300" dirty="0">
              <a:solidFill>
                <a:schemeClr val="bg1"/>
              </a:solidFill>
            </a:endParaRPr>
          </a:p>
          <a:p>
            <a:pPr marL="285750" indent="-285750">
              <a:buFont typeface="Wingdings" panose="05000000000000000000" pitchFamily="2" charset="2"/>
              <a:buChar char="v"/>
            </a:pPr>
            <a:r>
              <a:rPr lang="en-US" sz="1300" dirty="0">
                <a:solidFill>
                  <a:schemeClr val="bg1"/>
                </a:solidFill>
              </a:rPr>
              <a:t>DOCTORATE FROM AMERICAN UNIVERSITY</a:t>
            </a:r>
          </a:p>
          <a:p>
            <a:r>
              <a:rPr lang="en-US" sz="1300" dirty="0">
                <a:solidFill>
                  <a:schemeClr val="bg1"/>
                </a:solidFill>
              </a:rPr>
              <a:t>       CMD, Dr. Bajirao </a:t>
            </a:r>
            <a:r>
              <a:rPr lang="en-US" sz="1300" dirty="0" err="1">
                <a:solidFill>
                  <a:schemeClr val="bg1"/>
                </a:solidFill>
              </a:rPr>
              <a:t>Kolekar</a:t>
            </a:r>
            <a:r>
              <a:rPr lang="en-US" sz="1300" dirty="0">
                <a:solidFill>
                  <a:schemeClr val="bg1"/>
                </a:solidFill>
              </a:rPr>
              <a:t> has been graced with Degree of Doctorate of Philosophy (Specialization in Online Education System )</a:t>
            </a:r>
          </a:p>
          <a:p>
            <a:pPr marL="285750" indent="-285750">
              <a:buFont typeface="Wingdings" panose="05000000000000000000" pitchFamily="2" charset="2"/>
              <a:buChar char="v"/>
            </a:pPr>
            <a:endParaRPr lang="en-US" sz="1300" dirty="0">
              <a:solidFill>
                <a:schemeClr val="bg1"/>
              </a:solidFill>
            </a:endParaRPr>
          </a:p>
          <a:p>
            <a:pPr marL="285750" indent="-285750">
              <a:buFont typeface="Wingdings" panose="05000000000000000000" pitchFamily="2" charset="2"/>
              <a:buChar char="v"/>
            </a:pPr>
            <a:r>
              <a:rPr lang="en-US" sz="1300" b="1" dirty="0">
                <a:solidFill>
                  <a:schemeClr val="bg1"/>
                </a:solidFill>
              </a:rPr>
              <a:t>ISO 21001:2018 </a:t>
            </a:r>
          </a:p>
          <a:p>
            <a:r>
              <a:rPr lang="en-US" sz="1300" dirty="0">
                <a:solidFill>
                  <a:schemeClr val="bg1"/>
                </a:solidFill>
              </a:rPr>
              <a:t>         Certificate received for developing, maintaining  and continuously improving business processes and comparing</a:t>
            </a:r>
          </a:p>
          <a:p>
            <a:r>
              <a:rPr lang="en-US" sz="1300" dirty="0">
                <a:solidFill>
                  <a:schemeClr val="bg1"/>
                </a:solidFill>
              </a:rPr>
              <a:t>         business performance to appropriate quality standards.</a:t>
            </a:r>
          </a:p>
          <a:p>
            <a:pPr marL="285750" indent="-285750">
              <a:buFont typeface="Wingdings" panose="05000000000000000000" pitchFamily="2" charset="2"/>
              <a:buChar char="v"/>
            </a:pPr>
            <a:endParaRPr lang="en-US" sz="1300" dirty="0">
              <a:solidFill>
                <a:schemeClr val="bg1"/>
              </a:solidFill>
            </a:endParaRPr>
          </a:p>
          <a:p>
            <a:pPr marL="285750" indent="-285750">
              <a:buFont typeface="Wingdings" panose="05000000000000000000" pitchFamily="2" charset="2"/>
              <a:buChar char="v"/>
            </a:pPr>
            <a:r>
              <a:rPr lang="en-US" sz="1300" dirty="0">
                <a:solidFill>
                  <a:schemeClr val="bg1"/>
                </a:solidFill>
              </a:rPr>
              <a:t>Recognized as a “</a:t>
            </a:r>
            <a:r>
              <a:rPr lang="en-US" sz="1300" b="1" dirty="0">
                <a:solidFill>
                  <a:schemeClr val="bg1"/>
                </a:solidFill>
              </a:rPr>
              <a:t>Start-up</a:t>
            </a:r>
            <a:r>
              <a:rPr lang="en-US" sz="1300" dirty="0">
                <a:solidFill>
                  <a:schemeClr val="bg1"/>
                </a:solidFill>
              </a:rPr>
              <a:t>” by the “</a:t>
            </a:r>
            <a:r>
              <a:rPr lang="en-US" sz="1300" b="1" dirty="0">
                <a:solidFill>
                  <a:schemeClr val="bg1"/>
                </a:solidFill>
              </a:rPr>
              <a:t>Department for promotions of</a:t>
            </a:r>
          </a:p>
          <a:p>
            <a:r>
              <a:rPr lang="en-US" sz="1300" b="1" dirty="0">
                <a:solidFill>
                  <a:schemeClr val="bg1"/>
                </a:solidFill>
              </a:rPr>
              <a:t>          Industries and Internal Trade, Govt. of India</a:t>
            </a:r>
            <a:r>
              <a:rPr lang="en-US" sz="1300" dirty="0">
                <a:solidFill>
                  <a:schemeClr val="bg1"/>
                </a:solidFill>
              </a:rPr>
              <a:t>”.</a:t>
            </a:r>
          </a:p>
          <a:p>
            <a:pPr marL="285750" indent="-285750">
              <a:buFont typeface="Wingdings" panose="05000000000000000000" pitchFamily="2" charset="2"/>
              <a:buChar char="v"/>
            </a:pPr>
            <a:endParaRPr lang="en-US" sz="1300" dirty="0">
              <a:solidFill>
                <a:schemeClr val="bg1"/>
              </a:solidFill>
            </a:endParaRPr>
          </a:p>
          <a:p>
            <a:pPr marL="285750" indent="-285750">
              <a:buFont typeface="Wingdings" panose="05000000000000000000" pitchFamily="2" charset="2"/>
              <a:buChar char="v"/>
            </a:pPr>
            <a:r>
              <a:rPr lang="en-US" sz="1300" b="1" dirty="0" err="1">
                <a:solidFill>
                  <a:schemeClr val="bg1"/>
                </a:solidFill>
              </a:rPr>
              <a:t>Gopa</a:t>
            </a:r>
            <a:r>
              <a:rPr lang="en-US" sz="1300" b="1" dirty="0">
                <a:solidFill>
                  <a:schemeClr val="bg1"/>
                </a:solidFill>
              </a:rPr>
              <a:t> DasGupta </a:t>
            </a:r>
            <a:r>
              <a:rPr lang="en-US" sz="1300" dirty="0">
                <a:solidFill>
                  <a:schemeClr val="bg1"/>
                </a:solidFill>
              </a:rPr>
              <a:t>has been honored as the </a:t>
            </a:r>
            <a:r>
              <a:rPr lang="en-US" sz="1300" b="1" dirty="0">
                <a:solidFill>
                  <a:schemeClr val="bg1"/>
                </a:solidFill>
              </a:rPr>
              <a:t>Best CEO of 2023 by Direct Selling Today.</a:t>
            </a:r>
          </a:p>
          <a:p>
            <a:pPr marL="285750" indent="-285750">
              <a:buFont typeface="Wingdings" panose="05000000000000000000" pitchFamily="2" charset="2"/>
              <a:buChar char="v"/>
            </a:pPr>
            <a:endParaRPr lang="en-US" sz="1300" b="1" dirty="0">
              <a:solidFill>
                <a:schemeClr val="bg1"/>
              </a:solidFill>
            </a:endParaRPr>
          </a:p>
          <a:p>
            <a:pPr marL="285750" indent="-285750">
              <a:buFont typeface="Wingdings" panose="05000000000000000000" pitchFamily="2" charset="2"/>
              <a:buChar char="v"/>
            </a:pPr>
            <a:r>
              <a:rPr lang="en-US" sz="1300" b="1" dirty="0">
                <a:solidFill>
                  <a:schemeClr val="bg1"/>
                </a:solidFill>
              </a:rPr>
              <a:t>CEO </a:t>
            </a:r>
            <a:r>
              <a:rPr lang="en-US" sz="1300" b="1" dirty="0" err="1">
                <a:solidFill>
                  <a:schemeClr val="bg1"/>
                </a:solidFill>
              </a:rPr>
              <a:t>Gopa</a:t>
            </a:r>
            <a:r>
              <a:rPr lang="en-US" sz="1300" b="1" dirty="0">
                <a:solidFill>
                  <a:schemeClr val="bg1"/>
                </a:solidFill>
              </a:rPr>
              <a:t> DasGupta </a:t>
            </a:r>
            <a:r>
              <a:rPr lang="en-US" sz="1300" dirty="0">
                <a:solidFill>
                  <a:schemeClr val="bg1"/>
                </a:solidFill>
              </a:rPr>
              <a:t>has been acclaimed with the distinguished </a:t>
            </a:r>
            <a:r>
              <a:rPr lang="en-US" sz="1300" b="1" dirty="0">
                <a:solidFill>
                  <a:schemeClr val="bg1"/>
                </a:solidFill>
              </a:rPr>
              <a:t>Maharashtra Ratna </a:t>
            </a:r>
            <a:r>
              <a:rPr lang="en-US" sz="1300" b="1" dirty="0" err="1">
                <a:solidFill>
                  <a:schemeClr val="bg1"/>
                </a:solidFill>
              </a:rPr>
              <a:t>Puraskar</a:t>
            </a:r>
            <a:r>
              <a:rPr lang="en-US" sz="1300" b="1" dirty="0">
                <a:solidFill>
                  <a:schemeClr val="bg1"/>
                </a:solidFill>
              </a:rPr>
              <a:t> in 2023.</a:t>
            </a:r>
          </a:p>
          <a:p>
            <a:pPr marL="285750" indent="-285750">
              <a:buFont typeface="Wingdings" panose="05000000000000000000" pitchFamily="2" charset="2"/>
              <a:buChar char="v"/>
            </a:pPr>
            <a:endParaRPr lang="en-US" sz="1300" b="1" dirty="0">
              <a:solidFill>
                <a:schemeClr val="bg1"/>
              </a:solidFill>
            </a:endParaRPr>
          </a:p>
          <a:p>
            <a:pPr marL="285750" indent="-285750">
              <a:buFont typeface="Wingdings" panose="05000000000000000000" pitchFamily="2" charset="2"/>
              <a:buChar char="v"/>
            </a:pPr>
            <a:r>
              <a:rPr lang="en-US" sz="1300" b="1" dirty="0">
                <a:solidFill>
                  <a:schemeClr val="bg1"/>
                </a:solidFill>
              </a:rPr>
              <a:t>Global Head Mr. Vinod </a:t>
            </a:r>
            <a:r>
              <a:rPr lang="en-US" sz="1300" b="1" dirty="0" err="1">
                <a:solidFill>
                  <a:schemeClr val="bg1"/>
                </a:solidFill>
              </a:rPr>
              <a:t>Shedge</a:t>
            </a:r>
            <a:r>
              <a:rPr lang="en-US" sz="1300" b="1" dirty="0">
                <a:solidFill>
                  <a:schemeClr val="bg1"/>
                </a:solidFill>
              </a:rPr>
              <a:t> Awarded with Entrepreneur of the year and Business Icon award in 2023</a:t>
            </a:r>
          </a:p>
          <a:p>
            <a:endParaRPr lang="en-US" sz="1300" b="1" dirty="0">
              <a:solidFill>
                <a:schemeClr val="bg1"/>
              </a:solidFill>
            </a:endParaRPr>
          </a:p>
        </p:txBody>
      </p:sp>
    </p:spTree>
    <p:extLst>
      <p:ext uri="{BB962C8B-B14F-4D97-AF65-F5344CB8AC3E}">
        <p14:creationId xmlns:p14="http://schemas.microsoft.com/office/powerpoint/2010/main" val="31942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E4B1B7-780D-492B-B377-CC383441C355}"/>
              </a:ext>
            </a:extLst>
          </p:cNvPr>
          <p:cNvSpPr/>
          <p:nvPr/>
        </p:nvSpPr>
        <p:spPr>
          <a:xfrm>
            <a:off x="3434658" y="117239"/>
            <a:ext cx="5322684" cy="85129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Awards and recognition </a:t>
            </a:r>
          </a:p>
        </p:txBody>
      </p:sp>
      <p:cxnSp>
        <p:nvCxnSpPr>
          <p:cNvPr id="15" name="Straight Connector 14">
            <a:extLst>
              <a:ext uri="{FF2B5EF4-FFF2-40B4-BE49-F238E27FC236}">
                <a16:creationId xmlns:a16="http://schemas.microsoft.com/office/drawing/2014/main" id="{7DA62F09-0BE0-494F-92C6-0F59F705B79D}"/>
              </a:ext>
            </a:extLst>
          </p:cNvPr>
          <p:cNvCxnSpPr/>
          <p:nvPr/>
        </p:nvCxnSpPr>
        <p:spPr>
          <a:xfrm>
            <a:off x="0" y="799315"/>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1027A98-C81F-4991-8D1B-0692ABCD70B1}"/>
              </a:ext>
            </a:extLst>
          </p:cNvPr>
          <p:cNvPicPr>
            <a:picLocks noChangeAspect="1"/>
          </p:cNvPicPr>
          <p:nvPr/>
        </p:nvPicPr>
        <p:blipFill rotWithShape="1">
          <a:blip r:embed="rId2">
            <a:extLst>
              <a:ext uri="{28A0092B-C50C-407E-A947-70E740481C1C}">
                <a14:useLocalDpi xmlns:a14="http://schemas.microsoft.com/office/drawing/2010/main" val="0"/>
              </a:ext>
            </a:extLst>
          </a:blip>
          <a:srcRect r="5597"/>
          <a:stretch/>
        </p:blipFill>
        <p:spPr>
          <a:xfrm>
            <a:off x="8540876" y="0"/>
            <a:ext cx="3651123" cy="2205872"/>
          </a:xfrm>
          <a:prstGeom prst="rect">
            <a:avLst/>
          </a:prstGeom>
        </p:spPr>
      </p:pic>
      <p:sp>
        <p:nvSpPr>
          <p:cNvPr id="3" name="TextBox 2">
            <a:extLst>
              <a:ext uri="{FF2B5EF4-FFF2-40B4-BE49-F238E27FC236}">
                <a16:creationId xmlns:a16="http://schemas.microsoft.com/office/drawing/2014/main" id="{D245BA22-5424-C9D2-B9C5-BBAB536952EF}"/>
              </a:ext>
            </a:extLst>
          </p:cNvPr>
          <p:cNvSpPr txBox="1"/>
          <p:nvPr/>
        </p:nvSpPr>
        <p:spPr>
          <a:xfrm>
            <a:off x="807962" y="967575"/>
            <a:ext cx="8164286" cy="1569660"/>
          </a:xfrm>
          <a:prstGeom prst="rect">
            <a:avLst/>
          </a:prstGeom>
          <a:noFill/>
        </p:spPr>
        <p:txBody>
          <a:bodyPr wrap="square">
            <a:spAutoFit/>
          </a:bodyPr>
          <a:lstStyle/>
          <a:p>
            <a:r>
              <a:rPr lang="en-US" sz="2400" b="1" dirty="0">
                <a:solidFill>
                  <a:schemeClr val="bg1"/>
                </a:solidFill>
              </a:rPr>
              <a:t>CMD DR. BAJIRAO KOLEKAR </a:t>
            </a:r>
            <a:r>
              <a:rPr lang="en-US" sz="2400" dirty="0">
                <a:solidFill>
                  <a:schemeClr val="bg1"/>
                </a:solidFill>
              </a:rPr>
              <a:t>HAS BEEN BESTOWED WITH THE</a:t>
            </a:r>
          </a:p>
          <a:p>
            <a:r>
              <a:rPr lang="en-US" sz="2400" b="1" dirty="0">
                <a:solidFill>
                  <a:schemeClr val="bg1"/>
                </a:solidFill>
              </a:rPr>
              <a:t>PRESTIGIOUS EXCELLENCE </a:t>
            </a:r>
            <a:r>
              <a:rPr lang="en-US" sz="2400" dirty="0">
                <a:solidFill>
                  <a:schemeClr val="bg1"/>
                </a:solidFill>
              </a:rPr>
              <a:t>IN SKILL BUILDING AWARD BY THE ESTEEMED </a:t>
            </a:r>
          </a:p>
          <a:p>
            <a:r>
              <a:rPr lang="en-US" sz="2400" b="1" dirty="0">
                <a:solidFill>
                  <a:schemeClr val="bg1"/>
                </a:solidFill>
              </a:rPr>
              <a:t>GOVERNOR OF MAHARASHTRA, SHRI RAMESH BAIS.</a:t>
            </a:r>
            <a:endParaRPr lang="en-IN" sz="2400" b="1" dirty="0">
              <a:solidFill>
                <a:schemeClr val="bg1"/>
              </a:solidFill>
            </a:endParaRPr>
          </a:p>
        </p:txBody>
      </p:sp>
      <p:grpSp>
        <p:nvGrpSpPr>
          <p:cNvPr id="12" name="Group 11">
            <a:extLst>
              <a:ext uri="{FF2B5EF4-FFF2-40B4-BE49-F238E27FC236}">
                <a16:creationId xmlns:a16="http://schemas.microsoft.com/office/drawing/2014/main" id="{6063C9DC-801C-D19F-93E0-5C374AD72005}"/>
              </a:ext>
            </a:extLst>
          </p:cNvPr>
          <p:cNvGrpSpPr/>
          <p:nvPr/>
        </p:nvGrpSpPr>
        <p:grpSpPr>
          <a:xfrm>
            <a:off x="592725" y="2368015"/>
            <a:ext cx="3864430" cy="3939746"/>
            <a:chOff x="894557" y="1349550"/>
            <a:chExt cx="3864430" cy="3939746"/>
          </a:xfrm>
        </p:grpSpPr>
        <p:pic>
          <p:nvPicPr>
            <p:cNvPr id="5" name="Picture 4">
              <a:extLst>
                <a:ext uri="{FF2B5EF4-FFF2-40B4-BE49-F238E27FC236}">
                  <a16:creationId xmlns:a16="http://schemas.microsoft.com/office/drawing/2014/main" id="{E7F8325D-90A6-338D-7C6E-BEE5D594A0BC}"/>
                </a:ext>
              </a:extLst>
            </p:cNvPr>
            <p:cNvPicPr>
              <a:picLocks noChangeAspect="1"/>
            </p:cNvPicPr>
            <p:nvPr/>
          </p:nvPicPr>
          <p:blipFill rotWithShape="1">
            <a:blip r:embed="rId3">
              <a:extLst>
                <a:ext uri="{28A0092B-C50C-407E-A947-70E740481C1C}">
                  <a14:useLocalDpi xmlns:a14="http://schemas.microsoft.com/office/drawing/2010/main" val="0"/>
                </a:ext>
              </a:extLst>
            </a:blip>
            <a:srcRect t="12930" b="19308"/>
            <a:stretch/>
          </p:blipFill>
          <p:spPr>
            <a:xfrm>
              <a:off x="1109794" y="1723576"/>
              <a:ext cx="3433956" cy="3191694"/>
            </a:xfrm>
            <a:prstGeom prst="rect">
              <a:avLst/>
            </a:prstGeom>
          </p:spPr>
        </p:pic>
        <p:pic>
          <p:nvPicPr>
            <p:cNvPr id="8" name="Picture 7">
              <a:extLst>
                <a:ext uri="{FF2B5EF4-FFF2-40B4-BE49-F238E27FC236}">
                  <a16:creationId xmlns:a16="http://schemas.microsoft.com/office/drawing/2014/main" id="{65A74C82-E970-8E34-B5E1-CEAAD5CE7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57" y="1349550"/>
              <a:ext cx="3864430" cy="3939746"/>
            </a:xfrm>
            <a:prstGeom prst="rect">
              <a:avLst/>
            </a:prstGeom>
          </p:spPr>
        </p:pic>
      </p:grpSp>
      <p:grpSp>
        <p:nvGrpSpPr>
          <p:cNvPr id="11" name="Group 10">
            <a:extLst>
              <a:ext uri="{FF2B5EF4-FFF2-40B4-BE49-F238E27FC236}">
                <a16:creationId xmlns:a16="http://schemas.microsoft.com/office/drawing/2014/main" id="{A3145268-5B65-D920-C22E-4C1D5EC0E1EA}"/>
              </a:ext>
            </a:extLst>
          </p:cNvPr>
          <p:cNvGrpSpPr/>
          <p:nvPr/>
        </p:nvGrpSpPr>
        <p:grpSpPr>
          <a:xfrm>
            <a:off x="5651615" y="2405022"/>
            <a:ext cx="5029201" cy="3807904"/>
            <a:chOff x="5337236" y="1437129"/>
            <a:chExt cx="5029201" cy="3807904"/>
          </a:xfrm>
        </p:grpSpPr>
        <p:pic>
          <p:nvPicPr>
            <p:cNvPr id="7" name="Picture 6">
              <a:extLst>
                <a:ext uri="{FF2B5EF4-FFF2-40B4-BE49-F238E27FC236}">
                  <a16:creationId xmlns:a16="http://schemas.microsoft.com/office/drawing/2014/main" id="{27B4571C-CAA2-4AA0-7D29-2BE983633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9236" y="1817823"/>
              <a:ext cx="4605200" cy="3046517"/>
            </a:xfrm>
            <a:prstGeom prst="rect">
              <a:avLst/>
            </a:prstGeom>
          </p:spPr>
        </p:pic>
        <p:pic>
          <p:nvPicPr>
            <p:cNvPr id="9" name="Picture 8">
              <a:extLst>
                <a:ext uri="{FF2B5EF4-FFF2-40B4-BE49-F238E27FC236}">
                  <a16:creationId xmlns:a16="http://schemas.microsoft.com/office/drawing/2014/main" id="{D73D3188-FA70-AAF4-0EC8-A6232DEC1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236" y="1437129"/>
              <a:ext cx="5029201" cy="3807904"/>
            </a:xfrm>
            <a:prstGeom prst="rect">
              <a:avLst/>
            </a:prstGeom>
          </p:spPr>
        </p:pic>
      </p:grpSp>
    </p:spTree>
    <p:extLst>
      <p:ext uri="{BB962C8B-B14F-4D97-AF65-F5344CB8AC3E}">
        <p14:creationId xmlns:p14="http://schemas.microsoft.com/office/powerpoint/2010/main" val="65758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EBF536-9AFA-4904-961E-28DE4921DFCF}"/>
              </a:ext>
            </a:extLst>
          </p:cNvPr>
          <p:cNvGrpSpPr/>
          <p:nvPr/>
        </p:nvGrpSpPr>
        <p:grpSpPr>
          <a:xfrm>
            <a:off x="568099" y="4242401"/>
            <a:ext cx="4299790" cy="2609815"/>
            <a:chOff x="537789" y="4193993"/>
            <a:chExt cx="4585855" cy="2779591"/>
          </a:xfrm>
        </p:grpSpPr>
        <p:pic>
          <p:nvPicPr>
            <p:cNvPr id="1029" name="Picture 5">
              <a:extLst>
                <a:ext uri="{FF2B5EF4-FFF2-40B4-BE49-F238E27FC236}">
                  <a16:creationId xmlns:a16="http://schemas.microsoft.com/office/drawing/2014/main" id="{4DA0D778-2760-4CCD-9D5D-B93F137C2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47" t="16957" r="5838" b="21194"/>
            <a:stretch/>
          </p:blipFill>
          <p:spPr bwMode="auto">
            <a:xfrm>
              <a:off x="713383" y="4421332"/>
              <a:ext cx="4181441" cy="23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23F660A-6050-45B2-8A2B-A3C030059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89" y="4193993"/>
              <a:ext cx="4585855" cy="2779591"/>
            </a:xfrm>
            <a:prstGeom prst="rect">
              <a:avLst/>
            </a:prstGeom>
          </p:spPr>
        </p:pic>
      </p:grpSp>
      <p:grpSp>
        <p:nvGrpSpPr>
          <p:cNvPr id="15" name="Group 14">
            <a:extLst>
              <a:ext uri="{FF2B5EF4-FFF2-40B4-BE49-F238E27FC236}">
                <a16:creationId xmlns:a16="http://schemas.microsoft.com/office/drawing/2014/main" id="{6D626639-8B83-454B-9EE5-B1395C6DDB63}"/>
              </a:ext>
            </a:extLst>
          </p:cNvPr>
          <p:cNvGrpSpPr/>
          <p:nvPr/>
        </p:nvGrpSpPr>
        <p:grpSpPr>
          <a:xfrm>
            <a:off x="8197615" y="4252849"/>
            <a:ext cx="3720669" cy="2672483"/>
            <a:chOff x="6096000" y="4186731"/>
            <a:chExt cx="4585855" cy="2779591"/>
          </a:xfrm>
        </p:grpSpPr>
        <p:pic>
          <p:nvPicPr>
            <p:cNvPr id="1030" name="Picture 6">
              <a:extLst>
                <a:ext uri="{FF2B5EF4-FFF2-40B4-BE49-F238E27FC236}">
                  <a16:creationId xmlns:a16="http://schemas.microsoft.com/office/drawing/2014/main" id="{D95DCD91-10BD-4A40-AE8A-CD6E7C51D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581" y="4421333"/>
              <a:ext cx="4188693" cy="23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DF88EDF-B37D-453C-B1CA-2E16DCCFD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86731"/>
              <a:ext cx="4585855" cy="2779591"/>
            </a:xfrm>
            <a:prstGeom prst="rect">
              <a:avLst/>
            </a:prstGeom>
          </p:spPr>
        </p:pic>
      </p:grpSp>
      <p:grpSp>
        <p:nvGrpSpPr>
          <p:cNvPr id="11" name="Group 10">
            <a:extLst>
              <a:ext uri="{FF2B5EF4-FFF2-40B4-BE49-F238E27FC236}">
                <a16:creationId xmlns:a16="http://schemas.microsoft.com/office/drawing/2014/main" id="{B993218F-C691-4CA8-A37C-AE46CF2DAB63}"/>
              </a:ext>
            </a:extLst>
          </p:cNvPr>
          <p:cNvGrpSpPr/>
          <p:nvPr/>
        </p:nvGrpSpPr>
        <p:grpSpPr>
          <a:xfrm>
            <a:off x="8420347" y="1012443"/>
            <a:ext cx="2842191" cy="3251980"/>
            <a:chOff x="7902264" y="1089706"/>
            <a:chExt cx="2941226" cy="3331630"/>
          </a:xfrm>
        </p:grpSpPr>
        <p:pic>
          <p:nvPicPr>
            <p:cNvPr id="1028" name="Picture 4">
              <a:extLst>
                <a:ext uri="{FF2B5EF4-FFF2-40B4-BE49-F238E27FC236}">
                  <a16:creationId xmlns:a16="http://schemas.microsoft.com/office/drawing/2014/main" id="{AA6C2ADE-0C1A-47F5-9378-DD2F0462E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689" y="1217442"/>
              <a:ext cx="2463656" cy="303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2778158-A717-4D36-80AA-661BC8A26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07062" y="1284908"/>
              <a:ext cx="3331630" cy="2941226"/>
            </a:xfrm>
            <a:prstGeom prst="rect">
              <a:avLst/>
            </a:prstGeom>
          </p:spPr>
        </p:pic>
      </p:grpSp>
      <p:grpSp>
        <p:nvGrpSpPr>
          <p:cNvPr id="12" name="Group 11">
            <a:extLst>
              <a:ext uri="{FF2B5EF4-FFF2-40B4-BE49-F238E27FC236}">
                <a16:creationId xmlns:a16="http://schemas.microsoft.com/office/drawing/2014/main" id="{E6CA1634-9A58-4462-A8EE-F58DEF3C85C2}"/>
              </a:ext>
            </a:extLst>
          </p:cNvPr>
          <p:cNvGrpSpPr/>
          <p:nvPr/>
        </p:nvGrpSpPr>
        <p:grpSpPr>
          <a:xfrm>
            <a:off x="1329358" y="983612"/>
            <a:ext cx="2791778" cy="3309642"/>
            <a:chOff x="1574655" y="1089706"/>
            <a:chExt cx="2941226" cy="3331630"/>
          </a:xfrm>
        </p:grpSpPr>
        <p:pic>
          <p:nvPicPr>
            <p:cNvPr id="1026" name="Picture 2">
              <a:extLst>
                <a:ext uri="{FF2B5EF4-FFF2-40B4-BE49-F238E27FC236}">
                  <a16:creationId xmlns:a16="http://schemas.microsoft.com/office/drawing/2014/main" id="{6C46F111-DCDD-4ECD-B518-BBDEDC601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453" y="1225267"/>
              <a:ext cx="2463655" cy="302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D3C6862-F333-4A3A-95CD-A761C5714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79453" y="1284908"/>
              <a:ext cx="3331630" cy="2941226"/>
            </a:xfrm>
            <a:prstGeom prst="rect">
              <a:avLst/>
            </a:prstGeom>
          </p:spPr>
        </p:pic>
      </p:grpSp>
      <p:grpSp>
        <p:nvGrpSpPr>
          <p:cNvPr id="13" name="Group 12">
            <a:extLst>
              <a:ext uri="{FF2B5EF4-FFF2-40B4-BE49-F238E27FC236}">
                <a16:creationId xmlns:a16="http://schemas.microsoft.com/office/drawing/2014/main" id="{97B27555-D0FE-4A25-B170-463A541A2A39}"/>
              </a:ext>
            </a:extLst>
          </p:cNvPr>
          <p:cNvGrpSpPr/>
          <p:nvPr/>
        </p:nvGrpSpPr>
        <p:grpSpPr>
          <a:xfrm>
            <a:off x="4009425" y="960777"/>
            <a:ext cx="4539568" cy="3309643"/>
            <a:chOff x="4322618" y="1068931"/>
            <a:chExt cx="3831071" cy="3331630"/>
          </a:xfrm>
        </p:grpSpPr>
        <p:pic>
          <p:nvPicPr>
            <p:cNvPr id="1027" name="Picture 3">
              <a:extLst>
                <a:ext uri="{FF2B5EF4-FFF2-40B4-BE49-F238E27FC236}">
                  <a16:creationId xmlns:a16="http://schemas.microsoft.com/office/drawing/2014/main" id="{C2C6CA7E-944E-491D-A072-1CB1140872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402" y="1225267"/>
              <a:ext cx="3271982" cy="302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E304C05-D822-4CBA-8AF7-80F4239C6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72339" y="819210"/>
              <a:ext cx="3331630" cy="3831071"/>
            </a:xfrm>
            <a:prstGeom prst="rect">
              <a:avLst/>
            </a:prstGeom>
          </p:spPr>
        </p:pic>
      </p:grpSp>
      <p:sp>
        <p:nvSpPr>
          <p:cNvPr id="2" name="!!Rectangle 13">
            <a:extLst>
              <a:ext uri="{FF2B5EF4-FFF2-40B4-BE49-F238E27FC236}">
                <a16:creationId xmlns:a16="http://schemas.microsoft.com/office/drawing/2014/main" id="{3EEACA5B-91DB-4659-B85E-B00F24302102}"/>
              </a:ext>
            </a:extLst>
          </p:cNvPr>
          <p:cNvSpPr/>
          <p:nvPr/>
        </p:nvSpPr>
        <p:spPr>
          <a:xfrm>
            <a:off x="3434658" y="117239"/>
            <a:ext cx="5322684" cy="85129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Awards and Recognition </a:t>
            </a:r>
          </a:p>
        </p:txBody>
      </p:sp>
      <p:cxnSp>
        <p:nvCxnSpPr>
          <p:cNvPr id="20" name="Straight Connector 19">
            <a:extLst>
              <a:ext uri="{FF2B5EF4-FFF2-40B4-BE49-F238E27FC236}">
                <a16:creationId xmlns:a16="http://schemas.microsoft.com/office/drawing/2014/main" id="{A0479CFE-3C9B-4BA8-B981-CDBEABE93376}"/>
              </a:ext>
            </a:extLst>
          </p:cNvPr>
          <p:cNvCxnSpPr/>
          <p:nvPr/>
        </p:nvCxnSpPr>
        <p:spPr>
          <a:xfrm>
            <a:off x="-208350" y="90301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32F9FB3-A56D-B35D-3013-B063B73571C9}"/>
              </a:ext>
            </a:extLst>
          </p:cNvPr>
          <p:cNvGrpSpPr/>
          <p:nvPr/>
        </p:nvGrpSpPr>
        <p:grpSpPr>
          <a:xfrm>
            <a:off x="4858972" y="4314117"/>
            <a:ext cx="3251980" cy="2543883"/>
            <a:chOff x="8436016" y="5171033"/>
            <a:chExt cx="3251980" cy="2414322"/>
          </a:xfrm>
        </p:grpSpPr>
        <p:pic>
          <p:nvPicPr>
            <p:cNvPr id="4" name="Picture 4">
              <a:extLst>
                <a:ext uri="{FF2B5EF4-FFF2-40B4-BE49-F238E27FC236}">
                  <a16:creationId xmlns:a16="http://schemas.microsoft.com/office/drawing/2014/main" id="{B8099B0E-0483-E182-7434-1687EB7C56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624196" y="5436866"/>
              <a:ext cx="2941254" cy="19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B13AA0A-DB7D-640E-088E-0CDF9EBCC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436016" y="5171033"/>
              <a:ext cx="3251980" cy="2414322"/>
            </a:xfrm>
            <a:prstGeom prst="rect">
              <a:avLst/>
            </a:prstGeom>
          </p:spPr>
        </p:pic>
      </p:grpSp>
    </p:spTree>
    <p:extLst>
      <p:ext uri="{BB962C8B-B14F-4D97-AF65-F5344CB8AC3E}">
        <p14:creationId xmlns:p14="http://schemas.microsoft.com/office/powerpoint/2010/main" val="375084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nodeType="clickEffect" p14:presetBounceEnd="4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2000">
                                          <p:cBhvr additive="base">
                                            <p:cTn id="7" dur="1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14:presetBounceEnd="42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42000">
                                          <p:cBhvr additive="base">
                                            <p:cTn id="11" dur="1500" fill="hold"/>
                                            <p:tgtEl>
                                              <p:spTgt spid="13"/>
                                            </p:tgtEl>
                                            <p:attrNameLst>
                                              <p:attrName>ppt_x</p:attrName>
                                            </p:attrNameLst>
                                          </p:cBhvr>
                                          <p:tavLst>
                                            <p:tav tm="0">
                                              <p:val>
                                                <p:strVal val="#ppt_x"/>
                                              </p:val>
                                            </p:tav>
                                            <p:tav tm="100000">
                                              <p:val>
                                                <p:strVal val="#ppt_x"/>
                                              </p:val>
                                            </p:tav>
                                          </p:tavLst>
                                        </p:anim>
                                        <p:anim calcmode="lin" valueType="num" p14:bounceEnd="42000">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accel="40000" fill="hold" nodeType="withEffect" p14:presetBounceEnd="42000">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14:bounceEnd="42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42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accel="40000" fill="hold" nodeType="withEffect" p14:presetBounceEnd="42000">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14:bounceEnd="42000">
                                          <p:cBhvr additive="base">
                                            <p:cTn id="19" dur="150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accel="40000" fill="hold" nodeType="withEffect" p14:presetBounceEnd="42000">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14:bounceEnd="42000">
                                          <p:cBhvr additive="base">
                                            <p:cTn id="23" dur="1500" fill="hold"/>
                                            <p:tgtEl>
                                              <p:spTgt spid="15"/>
                                            </p:tgtEl>
                                            <p:attrNameLst>
                                              <p:attrName>ppt_x</p:attrName>
                                            </p:attrNameLst>
                                          </p:cBhvr>
                                          <p:tavLst>
                                            <p:tav tm="0">
                                              <p:val>
                                                <p:strVal val="#ppt_x"/>
                                              </p:val>
                                            </p:tav>
                                            <p:tav tm="100000">
                                              <p:val>
                                                <p:strVal val="#ppt_x"/>
                                              </p:val>
                                            </p:tav>
                                          </p:tavLst>
                                        </p:anim>
                                        <p:anim calcmode="lin" valueType="num" p14:bounceEnd="42000">
                                          <p:cBhvr additive="base">
                                            <p:cTn id="24" dur="1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accel="40000" fill="hold" nodeType="withEffect" p14:presetBounceEnd="42000">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14:bounceEnd="42000">
                                          <p:cBhvr additive="base">
                                            <p:cTn id="27" dur="1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accel="40000" fill="hold"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accel="40000" fill="hold" nodeType="withEffect">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accel="40000"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ppt_x"/>
                                              </p:val>
                                            </p:tav>
                                            <p:tav tm="100000">
                                              <p:val>
                                                <p:strVal val="#ppt_x"/>
                                              </p:val>
                                            </p:tav>
                                          </p:tavLst>
                                        </p:anim>
                                        <p:anim calcmode="lin" valueType="num">
                                          <p:cBhvr additive="base">
                                            <p:cTn id="24" dur="1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accel="40000" fill="hold" nodeType="with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ppt_x"/>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3EEACA5B-91DB-4659-B85E-B00F24302102}"/>
              </a:ext>
            </a:extLst>
          </p:cNvPr>
          <p:cNvSpPr/>
          <p:nvPr/>
        </p:nvSpPr>
        <p:spPr>
          <a:xfrm>
            <a:off x="3434658" y="117239"/>
            <a:ext cx="5322684" cy="85129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Awards and Recognition </a:t>
            </a:r>
          </a:p>
        </p:txBody>
      </p:sp>
      <p:cxnSp>
        <p:nvCxnSpPr>
          <p:cNvPr id="20" name="Straight Connector 19">
            <a:extLst>
              <a:ext uri="{FF2B5EF4-FFF2-40B4-BE49-F238E27FC236}">
                <a16:creationId xmlns:a16="http://schemas.microsoft.com/office/drawing/2014/main" id="{A0479CFE-3C9B-4BA8-B981-CDBEABE93376}"/>
              </a:ext>
            </a:extLst>
          </p:cNvPr>
          <p:cNvCxnSpPr/>
          <p:nvPr/>
        </p:nvCxnSpPr>
        <p:spPr>
          <a:xfrm>
            <a:off x="-208350" y="90301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0F602AA-D91C-CAF6-489F-42485A4125FF}"/>
              </a:ext>
            </a:extLst>
          </p:cNvPr>
          <p:cNvPicPr>
            <a:picLocks noChangeAspect="1"/>
          </p:cNvPicPr>
          <p:nvPr/>
        </p:nvPicPr>
        <p:blipFill rotWithShape="1">
          <a:blip r:embed="rId2">
            <a:extLst>
              <a:ext uri="{28A0092B-C50C-407E-A947-70E740481C1C}">
                <a14:useLocalDpi xmlns:a14="http://schemas.microsoft.com/office/drawing/2010/main" val="0"/>
              </a:ext>
            </a:extLst>
          </a:blip>
          <a:srcRect l="5348" t="19491" r="12391" b="30429"/>
          <a:stretch/>
        </p:blipFill>
        <p:spPr>
          <a:xfrm>
            <a:off x="769839" y="1118280"/>
            <a:ext cx="3976177" cy="3025800"/>
          </a:xfrm>
          <a:prstGeom prst="rect">
            <a:avLst/>
          </a:prstGeom>
        </p:spPr>
      </p:pic>
      <p:pic>
        <p:nvPicPr>
          <p:cNvPr id="9" name="Picture 8">
            <a:extLst>
              <a:ext uri="{FF2B5EF4-FFF2-40B4-BE49-F238E27FC236}">
                <a16:creationId xmlns:a16="http://schemas.microsoft.com/office/drawing/2014/main" id="{1C5C4490-6BFE-8C84-592F-C4B43EB345E8}"/>
              </a:ext>
            </a:extLst>
          </p:cNvPr>
          <p:cNvPicPr>
            <a:picLocks noChangeAspect="1"/>
          </p:cNvPicPr>
          <p:nvPr/>
        </p:nvPicPr>
        <p:blipFill rotWithShape="1">
          <a:blip r:embed="rId3">
            <a:extLst>
              <a:ext uri="{28A0092B-C50C-407E-A947-70E740481C1C}">
                <a14:useLocalDpi xmlns:a14="http://schemas.microsoft.com/office/drawing/2010/main" val="0"/>
              </a:ext>
            </a:extLst>
          </a:blip>
          <a:srcRect t="5081" b="24601"/>
          <a:stretch/>
        </p:blipFill>
        <p:spPr>
          <a:xfrm>
            <a:off x="7119104" y="1118280"/>
            <a:ext cx="4303057" cy="3025800"/>
          </a:xfrm>
          <a:prstGeom prst="rect">
            <a:avLst/>
          </a:prstGeom>
        </p:spPr>
      </p:pic>
      <p:pic>
        <p:nvPicPr>
          <p:cNvPr id="22" name="Picture 21">
            <a:extLst>
              <a:ext uri="{FF2B5EF4-FFF2-40B4-BE49-F238E27FC236}">
                <a16:creationId xmlns:a16="http://schemas.microsoft.com/office/drawing/2014/main" id="{D497BD9B-52CB-7C01-AB4C-795E58459A57}"/>
              </a:ext>
            </a:extLst>
          </p:cNvPr>
          <p:cNvPicPr>
            <a:picLocks noChangeAspect="1"/>
          </p:cNvPicPr>
          <p:nvPr/>
        </p:nvPicPr>
        <p:blipFill rotWithShape="1">
          <a:blip r:embed="rId4">
            <a:extLst>
              <a:ext uri="{28A0092B-C50C-407E-A947-70E740481C1C}">
                <a14:useLocalDpi xmlns:a14="http://schemas.microsoft.com/office/drawing/2010/main" val="0"/>
              </a:ext>
            </a:extLst>
          </a:blip>
          <a:srcRect l="9409" t="15648" r="8431" b="26532"/>
          <a:stretch/>
        </p:blipFill>
        <p:spPr>
          <a:xfrm>
            <a:off x="4184482" y="4293824"/>
            <a:ext cx="3406336" cy="2397226"/>
          </a:xfrm>
          <a:prstGeom prst="rect">
            <a:avLst/>
          </a:prstGeom>
        </p:spPr>
      </p:pic>
      <p:pic>
        <p:nvPicPr>
          <p:cNvPr id="10" name="Picture 9">
            <a:extLst>
              <a:ext uri="{FF2B5EF4-FFF2-40B4-BE49-F238E27FC236}">
                <a16:creationId xmlns:a16="http://schemas.microsoft.com/office/drawing/2014/main" id="{623F660A-6050-45B2-8A2B-A3C030059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9" y="772886"/>
            <a:ext cx="4408714" cy="3679371"/>
          </a:xfrm>
          <a:prstGeom prst="rect">
            <a:avLst/>
          </a:prstGeom>
        </p:spPr>
      </p:pic>
      <p:pic>
        <p:nvPicPr>
          <p:cNvPr id="23" name="Picture 22">
            <a:extLst>
              <a:ext uri="{FF2B5EF4-FFF2-40B4-BE49-F238E27FC236}">
                <a16:creationId xmlns:a16="http://schemas.microsoft.com/office/drawing/2014/main" id="{59832786-4BCF-09A2-D6AA-6E19A4756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557" y="724490"/>
            <a:ext cx="4758150" cy="3679371"/>
          </a:xfrm>
          <a:prstGeom prst="rect">
            <a:avLst/>
          </a:prstGeom>
        </p:spPr>
      </p:pic>
      <p:pic>
        <p:nvPicPr>
          <p:cNvPr id="24" name="Picture 23">
            <a:extLst>
              <a:ext uri="{FF2B5EF4-FFF2-40B4-BE49-F238E27FC236}">
                <a16:creationId xmlns:a16="http://schemas.microsoft.com/office/drawing/2014/main" id="{DF674050-243F-2ADF-CB29-7AF22408C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034" y="4005943"/>
            <a:ext cx="3783024" cy="2917875"/>
          </a:xfrm>
          <a:prstGeom prst="rect">
            <a:avLst/>
          </a:prstGeom>
        </p:spPr>
      </p:pic>
    </p:spTree>
    <p:extLst>
      <p:ext uri="{BB962C8B-B14F-4D97-AF65-F5344CB8AC3E}">
        <p14:creationId xmlns:p14="http://schemas.microsoft.com/office/powerpoint/2010/main" val="195936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6249FB0-8155-4D2A-858A-5FD37434A526}"/>
              </a:ext>
            </a:extLst>
          </p:cNvPr>
          <p:cNvSpPr/>
          <p:nvPr/>
        </p:nvSpPr>
        <p:spPr>
          <a:xfrm>
            <a:off x="3280703" y="257196"/>
            <a:ext cx="5322684" cy="85129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Our Superstar</a:t>
            </a:r>
          </a:p>
        </p:txBody>
      </p:sp>
      <p:sp>
        <p:nvSpPr>
          <p:cNvPr id="5" name="!!Rectangle 13">
            <a:extLst>
              <a:ext uri="{FF2B5EF4-FFF2-40B4-BE49-F238E27FC236}">
                <a16:creationId xmlns:a16="http://schemas.microsoft.com/office/drawing/2014/main" id="{D09D746A-22B8-449F-B7D0-4A1BF6E1488C}"/>
              </a:ext>
            </a:extLst>
          </p:cNvPr>
          <p:cNvSpPr/>
          <p:nvPr/>
        </p:nvSpPr>
        <p:spPr>
          <a:xfrm>
            <a:off x="3280703" y="5257608"/>
            <a:ext cx="5322684" cy="851297"/>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p>
            <a:pPr algn="ctr"/>
            <a:r>
              <a:rPr lang="en-US" sz="4400" b="1" dirty="0">
                <a:ln w="0"/>
                <a:solidFill>
                  <a:schemeClr val="bg2"/>
                </a:solidFill>
                <a:effectLst>
                  <a:outerShdw blurRad="38100" dist="25400" dir="5400000" algn="ctr" rotWithShape="0">
                    <a:srgbClr val="6E747A">
                      <a:alpha val="43000"/>
                    </a:srgbClr>
                  </a:outerShdw>
                </a:effectLst>
              </a:rPr>
              <a:t>Dr. Manthan Pandya</a:t>
            </a:r>
          </a:p>
        </p:txBody>
      </p:sp>
      <p:grpSp>
        <p:nvGrpSpPr>
          <p:cNvPr id="8" name="Group 7">
            <a:extLst>
              <a:ext uri="{FF2B5EF4-FFF2-40B4-BE49-F238E27FC236}">
                <a16:creationId xmlns:a16="http://schemas.microsoft.com/office/drawing/2014/main" id="{238BCBCF-2063-45B1-A7C8-B262CAEC9853}"/>
              </a:ext>
            </a:extLst>
          </p:cNvPr>
          <p:cNvGrpSpPr/>
          <p:nvPr/>
        </p:nvGrpSpPr>
        <p:grpSpPr>
          <a:xfrm>
            <a:off x="3147527" y="1026616"/>
            <a:ext cx="5589037" cy="4230992"/>
            <a:chOff x="2621902" y="597054"/>
            <a:chExt cx="6686420" cy="5061729"/>
          </a:xfrm>
        </p:grpSpPr>
        <p:pic>
          <p:nvPicPr>
            <p:cNvPr id="4" name="Picture 3">
              <a:extLst>
                <a:ext uri="{FF2B5EF4-FFF2-40B4-BE49-F238E27FC236}">
                  <a16:creationId xmlns:a16="http://schemas.microsoft.com/office/drawing/2014/main" id="{1B7A6C41-31AA-43C6-B42B-4CB72476C023}"/>
                </a:ext>
              </a:extLst>
            </p:cNvPr>
            <p:cNvPicPr>
              <a:picLocks noChangeAspect="1"/>
            </p:cNvPicPr>
            <p:nvPr/>
          </p:nvPicPr>
          <p:blipFill rotWithShape="1">
            <a:blip r:embed="rId2"/>
            <a:srcRect l="19311"/>
            <a:stretch/>
          </p:blipFill>
          <p:spPr>
            <a:xfrm>
              <a:off x="2883678" y="995874"/>
              <a:ext cx="6116735" cy="426409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C2EE6C66-03D7-4356-9CEE-5C4C29AB8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902" y="597054"/>
              <a:ext cx="6686420" cy="5061729"/>
            </a:xfrm>
            <a:prstGeom prst="rect">
              <a:avLst/>
            </a:prstGeom>
            <a:effectLst/>
          </p:spPr>
        </p:pic>
      </p:grpSp>
      <p:sp>
        <p:nvSpPr>
          <p:cNvPr id="9" name="!!Rectangle 13">
            <a:extLst>
              <a:ext uri="{FF2B5EF4-FFF2-40B4-BE49-F238E27FC236}">
                <a16:creationId xmlns:a16="http://schemas.microsoft.com/office/drawing/2014/main" id="{61D125CD-F38F-4CF6-8038-1A0A88548FBB}"/>
              </a:ext>
            </a:extLst>
          </p:cNvPr>
          <p:cNvSpPr/>
          <p:nvPr/>
        </p:nvSpPr>
        <p:spPr>
          <a:xfrm>
            <a:off x="364837" y="6152829"/>
            <a:ext cx="11462326" cy="57888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p>
            <a:pPr algn="ctr"/>
            <a:r>
              <a:rPr lang="en-US" sz="2800" b="1" dirty="0">
                <a:ln w="0"/>
                <a:solidFill>
                  <a:schemeClr val="bg2"/>
                </a:solidFill>
                <a:effectLst>
                  <a:outerShdw blurRad="38100" dist="25400" dir="5400000" algn="ctr" rotWithShape="0">
                    <a:srgbClr val="6E747A">
                      <a:alpha val="43000"/>
                    </a:srgbClr>
                  </a:outerShdw>
                </a:effectLst>
              </a:rPr>
              <a:t>It's impossible not to be a fan of him if you have learned from him.</a:t>
            </a:r>
          </a:p>
        </p:txBody>
      </p:sp>
      <p:cxnSp>
        <p:nvCxnSpPr>
          <p:cNvPr id="10" name="Straight Connector 9">
            <a:extLst>
              <a:ext uri="{FF2B5EF4-FFF2-40B4-BE49-F238E27FC236}">
                <a16:creationId xmlns:a16="http://schemas.microsoft.com/office/drawing/2014/main" id="{97246A1C-1995-40CE-9CF3-202B73FF294A}"/>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13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accel="12000" fill="hold" grpId="0" nodeType="afterEffect" p14:presetBounceEnd="42000">
                                      <p:stCondLst>
                                        <p:cond delay="0"/>
                                      </p:stCondLst>
                                      <p:iterate type="wd">
                                        <p:tmPct val="10000"/>
                                      </p:iterate>
                                      <p:childTnLst>
                                        <p:set>
                                          <p:cBhvr>
                                            <p:cTn id="17" dur="1" fill="hold">
                                              <p:stCondLst>
                                                <p:cond delay="0"/>
                                              </p:stCondLst>
                                            </p:cTn>
                                            <p:tgtEl>
                                              <p:spTgt spid="9"/>
                                            </p:tgtEl>
                                            <p:attrNameLst>
                                              <p:attrName>style.visibility</p:attrName>
                                            </p:attrNameLst>
                                          </p:cBhvr>
                                          <p:to>
                                            <p:strVal val="visible"/>
                                          </p:to>
                                        </p:set>
                                        <p:anim calcmode="lin" valueType="num" p14:bounceEnd="42000">
                                          <p:cBhvr additive="base">
                                            <p:cTn id="18" dur="500" fill="hold"/>
                                            <p:tgtEl>
                                              <p:spTgt spid="9"/>
                                            </p:tgtEl>
                                            <p:attrNameLst>
                                              <p:attrName>ppt_x</p:attrName>
                                            </p:attrNameLst>
                                          </p:cBhvr>
                                          <p:tavLst>
                                            <p:tav tm="0">
                                              <p:val>
                                                <p:strVal val="#ppt_x"/>
                                              </p:val>
                                            </p:tav>
                                            <p:tav tm="100000">
                                              <p:val>
                                                <p:strVal val="#ppt_x"/>
                                              </p:val>
                                            </p:tav>
                                          </p:tavLst>
                                        </p:anim>
                                        <p:anim calcmode="lin" valueType="num" p14:bounceEnd="42000">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accel="12000" fill="hold" grpId="0" nodeType="afterEffect">
                                      <p:stCondLst>
                                        <p:cond delay="0"/>
                                      </p:stCondLst>
                                      <p:iterate type="wd">
                                        <p:tmPct val="10000"/>
                                      </p:iterate>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82637AC-AB7A-4DF9-A637-5EFB890208F5}"/>
              </a:ext>
            </a:extLst>
          </p:cNvPr>
          <p:cNvGrpSpPr/>
          <p:nvPr/>
        </p:nvGrpSpPr>
        <p:grpSpPr>
          <a:xfrm>
            <a:off x="3282949" y="919992"/>
            <a:ext cx="5626103" cy="5244230"/>
            <a:chOff x="3162297" y="1222779"/>
            <a:chExt cx="5689600" cy="5341646"/>
          </a:xfrm>
        </p:grpSpPr>
        <p:pic>
          <p:nvPicPr>
            <p:cNvPr id="4" name="Picture 3">
              <a:extLst>
                <a:ext uri="{FF2B5EF4-FFF2-40B4-BE49-F238E27FC236}">
                  <a16:creationId xmlns:a16="http://schemas.microsoft.com/office/drawing/2014/main" id="{D4BA3229-D791-436A-A95F-EDCEA6ED2294}"/>
                </a:ext>
              </a:extLst>
            </p:cNvPr>
            <p:cNvPicPr>
              <a:picLocks noChangeAspect="1"/>
            </p:cNvPicPr>
            <p:nvPr/>
          </p:nvPicPr>
          <p:blipFill rotWithShape="1">
            <a:blip r:embed="rId2"/>
            <a:srcRect l="20313" t="29444" r="33020" b="44404"/>
            <a:stretch/>
          </p:blipFill>
          <p:spPr>
            <a:xfrm>
              <a:off x="3162297" y="1222779"/>
              <a:ext cx="5689600" cy="1793471"/>
            </a:xfrm>
            <a:prstGeom prst="rect">
              <a:avLst/>
            </a:prstGeom>
            <a:ln>
              <a:noFill/>
            </a:ln>
            <a:effectLst>
              <a:softEdge rad="112500"/>
            </a:effectLst>
          </p:spPr>
        </p:pic>
        <p:pic>
          <p:nvPicPr>
            <p:cNvPr id="10" name="Picture 9">
              <a:extLst>
                <a:ext uri="{FF2B5EF4-FFF2-40B4-BE49-F238E27FC236}">
                  <a16:creationId xmlns:a16="http://schemas.microsoft.com/office/drawing/2014/main" id="{B0CDE477-13D0-4BBD-B0FC-64D0A57FFDE8}"/>
                </a:ext>
              </a:extLst>
            </p:cNvPr>
            <p:cNvPicPr>
              <a:picLocks noChangeAspect="1"/>
            </p:cNvPicPr>
            <p:nvPr/>
          </p:nvPicPr>
          <p:blipFill rotWithShape="1">
            <a:blip r:embed="rId3"/>
            <a:srcRect l="20313" t="22407" r="33020" b="22222"/>
            <a:stretch/>
          </p:blipFill>
          <p:spPr>
            <a:xfrm>
              <a:off x="3162297" y="2767125"/>
              <a:ext cx="5689600" cy="3797300"/>
            </a:xfrm>
            <a:prstGeom prst="rect">
              <a:avLst/>
            </a:prstGeom>
            <a:ln>
              <a:noFill/>
            </a:ln>
            <a:effectLst>
              <a:softEdge rad="112500"/>
            </a:effectLst>
          </p:spPr>
        </p:pic>
      </p:grpSp>
      <p:sp>
        <p:nvSpPr>
          <p:cNvPr id="6" name="TextBox 5">
            <a:extLst>
              <a:ext uri="{FF2B5EF4-FFF2-40B4-BE49-F238E27FC236}">
                <a16:creationId xmlns:a16="http://schemas.microsoft.com/office/drawing/2014/main" id="{60BF746C-8E8F-4D12-9281-F35339A9C48D}"/>
              </a:ext>
            </a:extLst>
          </p:cNvPr>
          <p:cNvSpPr txBox="1"/>
          <p:nvPr/>
        </p:nvSpPr>
        <p:spPr>
          <a:xfrm>
            <a:off x="3540198" y="5504609"/>
            <a:ext cx="5111602"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2400" b="0">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en-US" dirty="0"/>
              <a:t>DOWNLOAD OUR APPLICATION</a:t>
            </a:r>
          </a:p>
        </p:txBody>
      </p:sp>
      <p:sp>
        <p:nvSpPr>
          <p:cNvPr id="9" name="!!Rectangle 13">
            <a:extLst>
              <a:ext uri="{FF2B5EF4-FFF2-40B4-BE49-F238E27FC236}">
                <a16:creationId xmlns:a16="http://schemas.microsoft.com/office/drawing/2014/main" id="{7F98132A-3848-46B6-A43F-5485F7871749}"/>
              </a:ext>
            </a:extLst>
          </p:cNvPr>
          <p:cNvSpPr/>
          <p:nvPr/>
        </p:nvSpPr>
        <p:spPr>
          <a:xfrm>
            <a:off x="3555999" y="79880"/>
            <a:ext cx="5080000" cy="548687"/>
          </a:xfrm>
          <a:prstGeom prst="roundRect">
            <a:avLst/>
          </a:prstGeom>
        </p:spPr>
        <p:txBody>
          <a:bodyPr/>
          <a:lstStyle/>
          <a:p>
            <a:pPr algn="ctr">
              <a:lnSpc>
                <a:spcPct val="90000"/>
              </a:lnSpc>
              <a:spcBef>
                <a:spcPct val="0"/>
              </a:spcBef>
            </a:pPr>
            <a:r>
              <a:rPr lang="en-US" sz="3199" b="1" dirty="0">
                <a:solidFill>
                  <a:schemeClr val="bg1"/>
                </a:solidFill>
                <a:latin typeface="Bahnschrift Light SemiCondensed" panose="020B0502040204020203" pitchFamily="34" charset="0"/>
                <a:ea typeface="+mj-ea"/>
                <a:cs typeface="+mj-cs"/>
              </a:rPr>
              <a:t>How we help you ?</a:t>
            </a:r>
          </a:p>
        </p:txBody>
      </p:sp>
      <p:pic>
        <p:nvPicPr>
          <p:cNvPr id="13" name="Picture 12">
            <a:extLst>
              <a:ext uri="{FF2B5EF4-FFF2-40B4-BE49-F238E27FC236}">
                <a16:creationId xmlns:a16="http://schemas.microsoft.com/office/drawing/2014/main" id="{FD5A223A-F4FD-4429-B6C1-5A435DFE2BAA}"/>
              </a:ext>
            </a:extLst>
          </p:cNvPr>
          <p:cNvPicPr>
            <a:picLocks noChangeAspect="1"/>
          </p:cNvPicPr>
          <p:nvPr/>
        </p:nvPicPr>
        <p:blipFill rotWithShape="1">
          <a:blip r:embed="rId4">
            <a:extLst>
              <a:ext uri="{28A0092B-C50C-407E-A947-70E740481C1C}">
                <a14:useLocalDpi xmlns:a14="http://schemas.microsoft.com/office/drawing/2010/main" val="0"/>
              </a:ext>
            </a:extLst>
          </a:blip>
          <a:srcRect l="5982" t="5485" r="5008" b="55388"/>
          <a:stretch/>
        </p:blipFill>
        <p:spPr>
          <a:xfrm>
            <a:off x="5463566" y="4757661"/>
            <a:ext cx="2152843" cy="630891"/>
          </a:xfrm>
          <a:prstGeom prst="rect">
            <a:avLst/>
          </a:prstGeom>
        </p:spPr>
      </p:pic>
      <p:cxnSp>
        <p:nvCxnSpPr>
          <p:cNvPr id="12" name="Straight Connector 11">
            <a:extLst>
              <a:ext uri="{FF2B5EF4-FFF2-40B4-BE49-F238E27FC236}">
                <a16:creationId xmlns:a16="http://schemas.microsoft.com/office/drawing/2014/main" id="{BF1AFF7D-7A12-41BD-899D-DF651EABD66D}"/>
              </a:ext>
            </a:extLst>
          </p:cNvPr>
          <p:cNvCxnSpPr/>
          <p:nvPr/>
        </p:nvCxnSpPr>
        <p:spPr>
          <a:xfrm>
            <a:off x="0" y="803935"/>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88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B4478DC-21DB-45FF-9EFA-0CA00408FB2A}"/>
              </a:ext>
            </a:extLst>
          </p:cNvPr>
          <p:cNvSpPr/>
          <p:nvPr/>
        </p:nvSpPr>
        <p:spPr>
          <a:xfrm>
            <a:off x="1917451" y="241133"/>
            <a:ext cx="7874996" cy="851297"/>
          </a:xfrm>
          <a:prstGeom prst="round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p>
            <a:pPr algn="ctr"/>
            <a:r>
              <a:rPr lang="en-US" sz="4400" b="1" dirty="0">
                <a:ln w="0"/>
                <a:solidFill>
                  <a:schemeClr val="bg1"/>
                </a:solidFill>
                <a:effectLst>
                  <a:outerShdw blurRad="38100" dist="25400" dir="5400000" algn="ctr" rotWithShape="0">
                    <a:srgbClr val="6E747A">
                      <a:alpha val="43000"/>
                    </a:srgbClr>
                  </a:outerShdw>
                </a:effectLst>
              </a:rPr>
              <a:t>We are on a Mission</a:t>
            </a:r>
            <a:endParaRPr lang="en-US" sz="4400" b="1" cap="none" spc="0" dirty="0">
              <a:ln w="0"/>
              <a:solidFill>
                <a:schemeClr val="bg1"/>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DE9CB815-9BE0-4F03-960C-409CA0390430}"/>
              </a:ext>
            </a:extLst>
          </p:cNvPr>
          <p:cNvSpPr txBox="1"/>
          <p:nvPr/>
        </p:nvSpPr>
        <p:spPr>
          <a:xfrm>
            <a:off x="2628079" y="3285492"/>
            <a:ext cx="6318191"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44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hi-IN" dirty="0">
                <a:solidFill>
                  <a:schemeClr val="bg1"/>
                </a:solidFill>
                <a:latin typeface="Adobe Devanagari" panose="02040503050201020203"/>
                <a:cs typeface="Adobe Devanagari" panose="02040503050201020203" pitchFamily="18" charset="0"/>
              </a:rPr>
              <a:t>हर घर में एक ट्रेडर</a:t>
            </a:r>
            <a:r>
              <a:rPr lang="en-US" dirty="0">
                <a:solidFill>
                  <a:schemeClr val="bg1"/>
                </a:solidFill>
                <a:latin typeface="Adobe Devanagari" panose="02040503050201020203"/>
                <a:cs typeface="Adobe Devanagari" panose="02040503050201020203" pitchFamily="18" charset="0"/>
              </a:rPr>
              <a:t> </a:t>
            </a:r>
            <a:r>
              <a:rPr lang="en-US" sz="3200" baseline="30000" dirty="0">
                <a:solidFill>
                  <a:schemeClr val="bg1"/>
                </a:solidFill>
                <a:latin typeface="Adobe Devanagari" panose="02040503050201020203"/>
                <a:cs typeface="Adobe Devanagari" panose="02040503050201020203" pitchFamily="18" charset="0"/>
              </a:rPr>
              <a:t>TM</a:t>
            </a:r>
            <a:r>
              <a:rPr lang="en-US" dirty="0">
                <a:solidFill>
                  <a:schemeClr val="bg1"/>
                </a:solidFill>
                <a:latin typeface="Adobe Devanagari" panose="02040503050201020203"/>
                <a:cs typeface="Adobe Devanagari" panose="02040503050201020203" pitchFamily="18" charset="0"/>
              </a:rPr>
              <a:t> </a:t>
            </a:r>
            <a:endParaRPr lang="en-IN" dirty="0">
              <a:solidFill>
                <a:schemeClr val="bg1"/>
              </a:solidFill>
              <a:latin typeface="Adobe Devanagari" panose="02040503050201020203"/>
              <a:cs typeface="Adobe Devanagari" panose="02040503050201020203" pitchFamily="18" charset="0"/>
            </a:endParaRPr>
          </a:p>
        </p:txBody>
      </p:sp>
      <p:sp>
        <p:nvSpPr>
          <p:cNvPr id="5" name="TextBox 4">
            <a:extLst>
              <a:ext uri="{FF2B5EF4-FFF2-40B4-BE49-F238E27FC236}">
                <a16:creationId xmlns:a16="http://schemas.microsoft.com/office/drawing/2014/main" id="{7493B926-CC21-4BE2-94D9-C8D39CFE0531}"/>
              </a:ext>
            </a:extLst>
          </p:cNvPr>
          <p:cNvSpPr txBox="1"/>
          <p:nvPr/>
        </p:nvSpPr>
        <p:spPr>
          <a:xfrm>
            <a:off x="1117600" y="1410414"/>
            <a:ext cx="9956799" cy="14465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44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mr-IN" sz="8800" dirty="0" err="1">
                <a:solidFill>
                  <a:schemeClr val="bg1"/>
                </a:solidFill>
                <a:latin typeface="Adobe Devanagari" panose="02040503050201020203"/>
                <a:cs typeface="Adobe Devanagari" panose="02040503050201020203" pitchFamily="18" charset="0"/>
              </a:rPr>
              <a:t>आत्मनिर्भर</a:t>
            </a:r>
            <a:r>
              <a:rPr lang="mr-IN" sz="8800" dirty="0">
                <a:solidFill>
                  <a:schemeClr val="bg1"/>
                </a:solidFill>
                <a:latin typeface="Adobe Devanagari" panose="02040503050201020203"/>
                <a:cs typeface="Adobe Devanagari" panose="02040503050201020203" pitchFamily="18" charset="0"/>
              </a:rPr>
              <a:t> भारत</a:t>
            </a:r>
            <a:endParaRPr lang="en-IN" sz="8800" dirty="0">
              <a:solidFill>
                <a:schemeClr val="bg1"/>
              </a:solidFill>
              <a:latin typeface="Adobe Devanagari" panose="02040503050201020203"/>
              <a:cs typeface="Adobe Devanagari" panose="02040503050201020203" pitchFamily="18" charset="0"/>
            </a:endParaRPr>
          </a:p>
        </p:txBody>
      </p:sp>
      <p:sp>
        <p:nvSpPr>
          <p:cNvPr id="6" name="TextBox 5">
            <a:extLst>
              <a:ext uri="{FF2B5EF4-FFF2-40B4-BE49-F238E27FC236}">
                <a16:creationId xmlns:a16="http://schemas.microsoft.com/office/drawing/2014/main" id="{0C5216FB-28ED-4F1F-97B7-3221E1F53AC3}"/>
              </a:ext>
            </a:extLst>
          </p:cNvPr>
          <p:cNvSpPr txBox="1"/>
          <p:nvPr/>
        </p:nvSpPr>
        <p:spPr>
          <a:xfrm>
            <a:off x="1709043" y="4331015"/>
            <a:ext cx="8333739"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44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hi-IN" dirty="0">
                <a:solidFill>
                  <a:schemeClr val="bg1"/>
                </a:solidFill>
                <a:latin typeface="Adobe Devanagari" panose="02040503050201020203"/>
                <a:cs typeface="Adobe Devanagari" panose="02040503050201020203" pitchFamily="18" charset="0"/>
              </a:rPr>
              <a:t>हर घर में एक </a:t>
            </a:r>
            <a:r>
              <a:rPr lang="mr-IN" dirty="0">
                <a:solidFill>
                  <a:schemeClr val="bg1"/>
                </a:solidFill>
                <a:latin typeface="Adobe Devanagari" panose="02040503050201020203"/>
                <a:cs typeface="Adobe Devanagari" panose="02040503050201020203" pitchFamily="18" charset="0"/>
              </a:rPr>
              <a:t>इंटरप्रेनर</a:t>
            </a:r>
            <a:r>
              <a:rPr lang="en-US" dirty="0">
                <a:solidFill>
                  <a:schemeClr val="bg1"/>
                </a:solidFill>
                <a:latin typeface="Adobe Devanagari" panose="02040503050201020203"/>
                <a:cs typeface="Adobe Devanagari" panose="02040503050201020203" pitchFamily="18" charset="0"/>
              </a:rPr>
              <a:t> </a:t>
            </a:r>
            <a:r>
              <a:rPr lang="en-US" sz="3200" baseline="30000" dirty="0">
                <a:solidFill>
                  <a:schemeClr val="bg1"/>
                </a:solidFill>
                <a:latin typeface="Adobe Devanagari" panose="02040503050201020203"/>
                <a:cs typeface="Adobe Devanagari" panose="02040503050201020203" pitchFamily="18" charset="0"/>
              </a:rPr>
              <a:t>TM</a:t>
            </a:r>
            <a:endParaRPr lang="en-IN" dirty="0">
              <a:solidFill>
                <a:schemeClr val="bg1"/>
              </a:solidFill>
              <a:latin typeface="Adobe Devanagari" panose="02040503050201020203"/>
              <a:cs typeface="Adobe Devanagari" panose="02040503050201020203" pitchFamily="18" charset="0"/>
            </a:endParaRPr>
          </a:p>
        </p:txBody>
      </p:sp>
      <p:grpSp>
        <p:nvGrpSpPr>
          <p:cNvPr id="7" name="Group 6">
            <a:extLst>
              <a:ext uri="{FF2B5EF4-FFF2-40B4-BE49-F238E27FC236}">
                <a16:creationId xmlns:a16="http://schemas.microsoft.com/office/drawing/2014/main" id="{E9B59CC4-6A57-B222-919E-CC49888C5EEC}"/>
              </a:ext>
            </a:extLst>
          </p:cNvPr>
          <p:cNvGrpSpPr/>
          <p:nvPr/>
        </p:nvGrpSpPr>
        <p:grpSpPr>
          <a:xfrm>
            <a:off x="1123806" y="-4227376"/>
            <a:ext cx="3826808" cy="3804165"/>
            <a:chOff x="8451073" y="2889337"/>
            <a:chExt cx="7485028" cy="7440739"/>
          </a:xfrm>
        </p:grpSpPr>
        <p:sp>
          <p:nvSpPr>
            <p:cNvPr id="8" name="Freeform: Shape 7">
              <a:extLst>
                <a:ext uri="{FF2B5EF4-FFF2-40B4-BE49-F238E27FC236}">
                  <a16:creationId xmlns:a16="http://schemas.microsoft.com/office/drawing/2014/main" id="{69A7B405-24CA-E2B0-0C29-334DDB51803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Freeform: Shape 8">
              <a:extLst>
                <a:ext uri="{FF2B5EF4-FFF2-40B4-BE49-F238E27FC236}">
                  <a16:creationId xmlns:a16="http://schemas.microsoft.com/office/drawing/2014/main" id="{7D289BE6-6DF9-F75C-B52A-3A170576A1FC}"/>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 name="Freeform: Shape 9">
              <a:extLst>
                <a:ext uri="{FF2B5EF4-FFF2-40B4-BE49-F238E27FC236}">
                  <a16:creationId xmlns:a16="http://schemas.microsoft.com/office/drawing/2014/main" id="{9A34C779-FBD7-13C5-E997-66D1065D6F18}"/>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393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 name="Freeform: Shape 10">
              <a:extLst>
                <a:ext uri="{FF2B5EF4-FFF2-40B4-BE49-F238E27FC236}">
                  <a16:creationId xmlns:a16="http://schemas.microsoft.com/office/drawing/2014/main" id="{BFCC912D-6D3A-652F-06D3-AA93DD2AA75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2" name="Group 11">
            <a:extLst>
              <a:ext uri="{FF2B5EF4-FFF2-40B4-BE49-F238E27FC236}">
                <a16:creationId xmlns:a16="http://schemas.microsoft.com/office/drawing/2014/main" id="{9008D2B7-1598-0831-DDB6-E5524491D178}"/>
              </a:ext>
            </a:extLst>
          </p:cNvPr>
          <p:cNvGrpSpPr/>
          <p:nvPr/>
        </p:nvGrpSpPr>
        <p:grpSpPr>
          <a:xfrm>
            <a:off x="12187789" y="4982530"/>
            <a:ext cx="4595148" cy="4567958"/>
            <a:chOff x="8451073" y="2889337"/>
            <a:chExt cx="7485028" cy="7440739"/>
          </a:xfrm>
        </p:grpSpPr>
        <p:sp>
          <p:nvSpPr>
            <p:cNvPr id="13" name="Freeform: Shape 12">
              <a:extLst>
                <a:ext uri="{FF2B5EF4-FFF2-40B4-BE49-F238E27FC236}">
                  <a16:creationId xmlns:a16="http://schemas.microsoft.com/office/drawing/2014/main" id="{9B5E3EFD-2861-B3B4-3A89-0805C6BD8CA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 name="Freeform: Shape 13">
              <a:extLst>
                <a:ext uri="{FF2B5EF4-FFF2-40B4-BE49-F238E27FC236}">
                  <a16:creationId xmlns:a16="http://schemas.microsoft.com/office/drawing/2014/main" id="{B2647B8B-45FD-8FF5-5760-1BDCB4BCDBE8}"/>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 name="Freeform: Shape 14">
              <a:extLst>
                <a:ext uri="{FF2B5EF4-FFF2-40B4-BE49-F238E27FC236}">
                  <a16:creationId xmlns:a16="http://schemas.microsoft.com/office/drawing/2014/main" id="{6F410D5E-A895-3269-42D7-DD570CA85585}"/>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 name="Freeform: Shape 15">
              <a:extLst>
                <a:ext uri="{FF2B5EF4-FFF2-40B4-BE49-F238E27FC236}">
                  <a16:creationId xmlns:a16="http://schemas.microsoft.com/office/drawing/2014/main" id="{E000B3D4-2606-AAB0-1B4F-8B0F45C87590}"/>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7" name="TextBox 16">
            <a:extLst>
              <a:ext uri="{FF2B5EF4-FFF2-40B4-BE49-F238E27FC236}">
                <a16:creationId xmlns:a16="http://schemas.microsoft.com/office/drawing/2014/main" id="{88A0BF13-D38E-9C23-5B60-E8B95666467A}"/>
              </a:ext>
            </a:extLst>
          </p:cNvPr>
          <p:cNvSpPr txBox="1"/>
          <p:nvPr/>
        </p:nvSpPr>
        <p:spPr>
          <a:xfrm>
            <a:off x="1524761" y="-2935978"/>
            <a:ext cx="9461244" cy="1323439"/>
          </a:xfrm>
          <a:prstGeom prst="rect">
            <a:avLst/>
          </a:prstGeom>
          <a:noFill/>
        </p:spPr>
        <p:txBody>
          <a:bodyPr wrap="none" rtlCol="0">
            <a:spAutoFit/>
          </a:bodyPr>
          <a:lstStyle/>
          <a:p>
            <a:pPr algn="ctr"/>
            <a:r>
              <a:rPr lang="en-US" sz="4000" b="1" dirty="0">
                <a:gradFill flip="none" rotWithShape="1">
                  <a:gsLst>
                    <a:gs pos="0">
                      <a:schemeClr val="accent3"/>
                    </a:gs>
                    <a:gs pos="21000">
                      <a:schemeClr val="accent3">
                        <a:lumMod val="75000"/>
                      </a:schemeClr>
                    </a:gs>
                    <a:gs pos="48000">
                      <a:schemeClr val="accent4"/>
                    </a:gs>
                    <a:gs pos="82000">
                      <a:schemeClr val="accent2"/>
                    </a:gs>
                  </a:gsLst>
                  <a:lin ang="0" scaled="1"/>
                  <a:tileRect/>
                </a:gra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About other Family Members</a:t>
            </a:r>
          </a:p>
          <a:p>
            <a:pPr algn="ctr"/>
            <a:r>
              <a:rPr lang="en-US" sz="4000" b="1" dirty="0">
                <a:gradFill flip="none" rotWithShape="1">
                  <a:gsLst>
                    <a:gs pos="0">
                      <a:schemeClr val="accent3"/>
                    </a:gs>
                    <a:gs pos="21000">
                      <a:schemeClr val="accent3">
                        <a:lumMod val="75000"/>
                      </a:schemeClr>
                    </a:gs>
                    <a:gs pos="48000">
                      <a:schemeClr val="accent4"/>
                    </a:gs>
                    <a:gs pos="82000">
                      <a:schemeClr val="accent2"/>
                    </a:gs>
                  </a:gsLst>
                  <a:lin ang="0" scaled="1"/>
                  <a:tileRect/>
                </a:gra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we have for them ?</a:t>
            </a:r>
          </a:p>
        </p:txBody>
      </p:sp>
      <p:grpSp>
        <p:nvGrpSpPr>
          <p:cNvPr id="18" name="Group 17">
            <a:extLst>
              <a:ext uri="{FF2B5EF4-FFF2-40B4-BE49-F238E27FC236}">
                <a16:creationId xmlns:a16="http://schemas.microsoft.com/office/drawing/2014/main" id="{35E12F05-BEF0-06CB-438A-78BCB2AABA99}"/>
              </a:ext>
            </a:extLst>
          </p:cNvPr>
          <p:cNvGrpSpPr/>
          <p:nvPr/>
        </p:nvGrpSpPr>
        <p:grpSpPr>
          <a:xfrm>
            <a:off x="-451390" y="7226035"/>
            <a:ext cx="4600713" cy="5088768"/>
            <a:chOff x="3969168" y="2345252"/>
            <a:chExt cx="6914068" cy="7647530"/>
          </a:xfrm>
        </p:grpSpPr>
        <p:sp>
          <p:nvSpPr>
            <p:cNvPr id="19" name="Three">
              <a:extLst>
                <a:ext uri="{FF2B5EF4-FFF2-40B4-BE49-F238E27FC236}">
                  <a16:creationId xmlns:a16="http://schemas.microsoft.com/office/drawing/2014/main" id="{8684EB05-865E-9A37-8913-82C1CA86ED5B}"/>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 name="One">
              <a:extLst>
                <a:ext uri="{FF2B5EF4-FFF2-40B4-BE49-F238E27FC236}">
                  <a16:creationId xmlns:a16="http://schemas.microsoft.com/office/drawing/2014/main" id="{D5B64748-4F3A-98FB-76F0-C488E704394C}"/>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1" name="Two">
              <a:extLst>
                <a:ext uri="{FF2B5EF4-FFF2-40B4-BE49-F238E27FC236}">
                  <a16:creationId xmlns:a16="http://schemas.microsoft.com/office/drawing/2014/main" id="{D0513540-ECD3-62B5-1F22-A69622426395}"/>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 name="Four">
              <a:extLst>
                <a:ext uri="{FF2B5EF4-FFF2-40B4-BE49-F238E27FC236}">
                  <a16:creationId xmlns:a16="http://schemas.microsoft.com/office/drawing/2014/main" id="{94D4BE5B-98B4-2D5A-717D-6FEE09704560}"/>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3" name="Rectangle 22">
            <a:extLst>
              <a:ext uri="{FF2B5EF4-FFF2-40B4-BE49-F238E27FC236}">
                <a16:creationId xmlns:a16="http://schemas.microsoft.com/office/drawing/2014/main" id="{E85263D6-9506-904C-8286-F99DC90E9468}"/>
              </a:ext>
            </a:extLst>
          </p:cNvPr>
          <p:cNvSpPr/>
          <p:nvPr/>
        </p:nvSpPr>
        <p:spPr>
          <a:xfrm>
            <a:off x="729400" y="8683112"/>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Don’t worry</a:t>
            </a:r>
            <a:endParaRPr lang="en-US" sz="1200" dirty="0">
              <a:solidFill>
                <a:srgbClr val="FFFFFF"/>
              </a:solidFill>
            </a:endParaRPr>
          </a:p>
        </p:txBody>
      </p:sp>
      <p:grpSp>
        <p:nvGrpSpPr>
          <p:cNvPr id="24" name="Group 23">
            <a:extLst>
              <a:ext uri="{FF2B5EF4-FFF2-40B4-BE49-F238E27FC236}">
                <a16:creationId xmlns:a16="http://schemas.microsoft.com/office/drawing/2014/main" id="{BA1FB931-FAA6-E6E0-F418-40058FEB6339}"/>
              </a:ext>
            </a:extLst>
          </p:cNvPr>
          <p:cNvGrpSpPr/>
          <p:nvPr/>
        </p:nvGrpSpPr>
        <p:grpSpPr>
          <a:xfrm>
            <a:off x="3735659" y="9181818"/>
            <a:ext cx="4600713" cy="5088768"/>
            <a:chOff x="3969168" y="2345252"/>
            <a:chExt cx="6914068" cy="7647530"/>
          </a:xfrm>
        </p:grpSpPr>
        <p:sp>
          <p:nvSpPr>
            <p:cNvPr id="25" name="Three">
              <a:extLst>
                <a:ext uri="{FF2B5EF4-FFF2-40B4-BE49-F238E27FC236}">
                  <a16:creationId xmlns:a16="http://schemas.microsoft.com/office/drawing/2014/main" id="{1738D752-446A-F2EF-29EF-B9EF532AC1E9}"/>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 name="One">
              <a:extLst>
                <a:ext uri="{FF2B5EF4-FFF2-40B4-BE49-F238E27FC236}">
                  <a16:creationId xmlns:a16="http://schemas.microsoft.com/office/drawing/2014/main" id="{2A0EB258-4B15-8808-E616-0D6FE64B8A5A}"/>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 name="Two">
              <a:extLst>
                <a:ext uri="{FF2B5EF4-FFF2-40B4-BE49-F238E27FC236}">
                  <a16:creationId xmlns:a16="http://schemas.microsoft.com/office/drawing/2014/main" id="{1F3E9695-9868-42D6-2F65-F8B1833E813E}"/>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8" name="Four">
              <a:extLst>
                <a:ext uri="{FF2B5EF4-FFF2-40B4-BE49-F238E27FC236}">
                  <a16:creationId xmlns:a16="http://schemas.microsoft.com/office/drawing/2014/main" id="{D38E6BD6-6845-1C0F-3F8C-07EEC9F9CD08}"/>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9" name="Rectangle 28">
            <a:extLst>
              <a:ext uri="{FF2B5EF4-FFF2-40B4-BE49-F238E27FC236}">
                <a16:creationId xmlns:a16="http://schemas.microsoft.com/office/drawing/2014/main" id="{9C351889-B463-E5DA-397C-3029F325D223}"/>
              </a:ext>
            </a:extLst>
          </p:cNvPr>
          <p:cNvSpPr/>
          <p:nvPr/>
        </p:nvSpPr>
        <p:spPr>
          <a:xfrm>
            <a:off x="4987823" y="10638894"/>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We Got your back </a:t>
            </a:r>
            <a:endParaRPr lang="en-US" sz="1200" dirty="0">
              <a:solidFill>
                <a:srgbClr val="FFFFFF"/>
              </a:solidFill>
            </a:endParaRPr>
          </a:p>
        </p:txBody>
      </p:sp>
      <p:grpSp>
        <p:nvGrpSpPr>
          <p:cNvPr id="30" name="Group 29">
            <a:extLst>
              <a:ext uri="{FF2B5EF4-FFF2-40B4-BE49-F238E27FC236}">
                <a16:creationId xmlns:a16="http://schemas.microsoft.com/office/drawing/2014/main" id="{14D02BCD-C953-E1E2-6069-C069319DAF71}"/>
              </a:ext>
            </a:extLst>
          </p:cNvPr>
          <p:cNvGrpSpPr/>
          <p:nvPr/>
        </p:nvGrpSpPr>
        <p:grpSpPr>
          <a:xfrm>
            <a:off x="8145017" y="10321768"/>
            <a:ext cx="4600713" cy="5088768"/>
            <a:chOff x="3969168" y="2345252"/>
            <a:chExt cx="6914068" cy="7647530"/>
          </a:xfrm>
        </p:grpSpPr>
        <p:sp>
          <p:nvSpPr>
            <p:cNvPr id="31" name="Three">
              <a:extLst>
                <a:ext uri="{FF2B5EF4-FFF2-40B4-BE49-F238E27FC236}">
                  <a16:creationId xmlns:a16="http://schemas.microsoft.com/office/drawing/2014/main" id="{DAB87212-246F-06FE-85C3-C9E3CF6D299A}"/>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2" name="One">
              <a:extLst>
                <a:ext uri="{FF2B5EF4-FFF2-40B4-BE49-F238E27FC236}">
                  <a16:creationId xmlns:a16="http://schemas.microsoft.com/office/drawing/2014/main" id="{97A04C6B-497D-BFDF-1BFC-65472DCDE9FF}"/>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3" name="Two">
              <a:extLst>
                <a:ext uri="{FF2B5EF4-FFF2-40B4-BE49-F238E27FC236}">
                  <a16:creationId xmlns:a16="http://schemas.microsoft.com/office/drawing/2014/main" id="{376694CB-9458-E040-0259-9D63085329C7}"/>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4" name="Four">
              <a:extLst>
                <a:ext uri="{FF2B5EF4-FFF2-40B4-BE49-F238E27FC236}">
                  <a16:creationId xmlns:a16="http://schemas.microsoft.com/office/drawing/2014/main" id="{45734D50-8F2B-17B3-2989-03B15582DFDA}"/>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35" name="Rectangle 34">
            <a:extLst>
              <a:ext uri="{FF2B5EF4-FFF2-40B4-BE49-F238E27FC236}">
                <a16:creationId xmlns:a16="http://schemas.microsoft.com/office/drawing/2014/main" id="{2975A11B-6C2B-C2CD-C013-D9473C687A7D}"/>
              </a:ext>
            </a:extLst>
          </p:cNvPr>
          <p:cNvSpPr/>
          <p:nvPr/>
        </p:nvSpPr>
        <p:spPr>
          <a:xfrm>
            <a:off x="9468555" y="11778844"/>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Let's Deep Dive In</a:t>
            </a:r>
          </a:p>
        </p:txBody>
      </p:sp>
      <p:grpSp>
        <p:nvGrpSpPr>
          <p:cNvPr id="36" name="Group 35">
            <a:extLst>
              <a:ext uri="{FF2B5EF4-FFF2-40B4-BE49-F238E27FC236}">
                <a16:creationId xmlns:a16="http://schemas.microsoft.com/office/drawing/2014/main" id="{B74571E8-32E3-1F59-3478-F124AFACD2B7}"/>
              </a:ext>
            </a:extLst>
          </p:cNvPr>
          <p:cNvGrpSpPr/>
          <p:nvPr/>
        </p:nvGrpSpPr>
        <p:grpSpPr>
          <a:xfrm>
            <a:off x="-5206753" y="-5030522"/>
            <a:ext cx="6116142" cy="6079953"/>
            <a:chOff x="8451073" y="2889337"/>
            <a:chExt cx="7485028" cy="7440739"/>
          </a:xfrm>
        </p:grpSpPr>
        <p:sp>
          <p:nvSpPr>
            <p:cNvPr id="37" name="Freeform: Shape 36">
              <a:extLst>
                <a:ext uri="{FF2B5EF4-FFF2-40B4-BE49-F238E27FC236}">
                  <a16:creationId xmlns:a16="http://schemas.microsoft.com/office/drawing/2014/main" id="{568F8803-0F25-122C-B143-FA307B6C4702}"/>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 name="Freeform: Shape 37">
              <a:extLst>
                <a:ext uri="{FF2B5EF4-FFF2-40B4-BE49-F238E27FC236}">
                  <a16:creationId xmlns:a16="http://schemas.microsoft.com/office/drawing/2014/main" id="{D6AF4C7D-E1EF-6C9E-0549-CE4C33F53D7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 name="Freeform: Shape 38">
              <a:extLst>
                <a:ext uri="{FF2B5EF4-FFF2-40B4-BE49-F238E27FC236}">
                  <a16:creationId xmlns:a16="http://schemas.microsoft.com/office/drawing/2014/main" id="{2370CB89-CE54-817A-BFB0-D7ABD220B235}"/>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 name="Freeform: Shape 39">
              <a:extLst>
                <a:ext uri="{FF2B5EF4-FFF2-40B4-BE49-F238E27FC236}">
                  <a16:creationId xmlns:a16="http://schemas.microsoft.com/office/drawing/2014/main" id="{6B6D1CA8-6999-1B28-E44D-4F3079DAEB0A}"/>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 name="Group 40">
            <a:extLst>
              <a:ext uri="{FF2B5EF4-FFF2-40B4-BE49-F238E27FC236}">
                <a16:creationId xmlns:a16="http://schemas.microsoft.com/office/drawing/2014/main" id="{2BF900E8-11BA-DAC5-23CB-BBA247065EC8}"/>
              </a:ext>
            </a:extLst>
          </p:cNvPr>
          <p:cNvGrpSpPr/>
          <p:nvPr/>
        </p:nvGrpSpPr>
        <p:grpSpPr>
          <a:xfrm>
            <a:off x="13185208" y="-1955977"/>
            <a:ext cx="2853226" cy="2836343"/>
            <a:chOff x="8451073" y="2889337"/>
            <a:chExt cx="7485028" cy="7440739"/>
          </a:xfrm>
        </p:grpSpPr>
        <p:sp>
          <p:nvSpPr>
            <p:cNvPr id="42" name="Freeform: Shape 41">
              <a:extLst>
                <a:ext uri="{FF2B5EF4-FFF2-40B4-BE49-F238E27FC236}">
                  <a16:creationId xmlns:a16="http://schemas.microsoft.com/office/drawing/2014/main" id="{F0AA996F-9F3E-2DB1-A81E-E47DF8189CCD}"/>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 name="Freeform: Shape 42">
              <a:extLst>
                <a:ext uri="{FF2B5EF4-FFF2-40B4-BE49-F238E27FC236}">
                  <a16:creationId xmlns:a16="http://schemas.microsoft.com/office/drawing/2014/main" id="{DF1B1B7B-7473-AFEE-E069-F50F010B1F1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 name="Freeform: Shape 43">
              <a:extLst>
                <a:ext uri="{FF2B5EF4-FFF2-40B4-BE49-F238E27FC236}">
                  <a16:creationId xmlns:a16="http://schemas.microsoft.com/office/drawing/2014/main" id="{DDADB7F5-276F-71CF-A981-ED2402DD579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 name="Freeform: Shape 44">
              <a:extLst>
                <a:ext uri="{FF2B5EF4-FFF2-40B4-BE49-F238E27FC236}">
                  <a16:creationId xmlns:a16="http://schemas.microsoft.com/office/drawing/2014/main" id="{346C054F-CF7E-DDE4-F673-6B1D06F8BD8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6" name="Group 45">
            <a:extLst>
              <a:ext uri="{FF2B5EF4-FFF2-40B4-BE49-F238E27FC236}">
                <a16:creationId xmlns:a16="http://schemas.microsoft.com/office/drawing/2014/main" id="{58378411-1559-8E2A-1A43-B3F506839A33}"/>
              </a:ext>
            </a:extLst>
          </p:cNvPr>
          <p:cNvGrpSpPr/>
          <p:nvPr/>
        </p:nvGrpSpPr>
        <p:grpSpPr>
          <a:xfrm>
            <a:off x="12538954" y="1923501"/>
            <a:ext cx="1461248" cy="1452601"/>
            <a:chOff x="8451073" y="2889337"/>
            <a:chExt cx="7485028" cy="7440739"/>
          </a:xfrm>
        </p:grpSpPr>
        <p:sp>
          <p:nvSpPr>
            <p:cNvPr id="47" name="Freeform: Shape 46">
              <a:extLst>
                <a:ext uri="{FF2B5EF4-FFF2-40B4-BE49-F238E27FC236}">
                  <a16:creationId xmlns:a16="http://schemas.microsoft.com/office/drawing/2014/main" id="{C75CC8FF-BC62-C5A9-4FE2-0F6D11C9CEB5}"/>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8" name="Freeform: Shape 47">
              <a:extLst>
                <a:ext uri="{FF2B5EF4-FFF2-40B4-BE49-F238E27FC236}">
                  <a16:creationId xmlns:a16="http://schemas.microsoft.com/office/drawing/2014/main" id="{B56EE5AC-239D-DF7A-B0BF-CCCAAF3B50A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9" name="Freeform: Shape 48">
              <a:extLst>
                <a:ext uri="{FF2B5EF4-FFF2-40B4-BE49-F238E27FC236}">
                  <a16:creationId xmlns:a16="http://schemas.microsoft.com/office/drawing/2014/main" id="{C148AABE-ACC2-84EE-9398-1EA39F28691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0" name="Freeform: Shape 49">
              <a:extLst>
                <a:ext uri="{FF2B5EF4-FFF2-40B4-BE49-F238E27FC236}">
                  <a16:creationId xmlns:a16="http://schemas.microsoft.com/office/drawing/2014/main" id="{A0FEB423-D13A-24C0-082A-A248CFCD934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51" name="TextBox 50">
            <a:extLst>
              <a:ext uri="{FF2B5EF4-FFF2-40B4-BE49-F238E27FC236}">
                <a16:creationId xmlns:a16="http://schemas.microsoft.com/office/drawing/2014/main" id="{EB37E643-08C8-7CC3-4190-0ED3DDA00CAD}"/>
              </a:ext>
            </a:extLst>
          </p:cNvPr>
          <p:cNvSpPr txBox="1"/>
          <p:nvPr/>
        </p:nvSpPr>
        <p:spPr>
          <a:xfrm>
            <a:off x="1743824" y="5369027"/>
            <a:ext cx="8333739"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44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hi-IN" dirty="0">
                <a:solidFill>
                  <a:schemeClr val="bg1"/>
                </a:solidFill>
                <a:latin typeface="Adobe Devanagari" panose="02040503050201020203"/>
                <a:cs typeface="Adobe Devanagari" panose="02040503050201020203" pitchFamily="18" charset="0"/>
              </a:rPr>
              <a:t>हर </a:t>
            </a:r>
            <a:r>
              <a:rPr lang="mr-IN" dirty="0">
                <a:solidFill>
                  <a:schemeClr val="bg1"/>
                </a:solidFill>
                <a:latin typeface="Adobe Devanagari" panose="02040503050201020203"/>
                <a:cs typeface="Adobe Devanagari" panose="02040503050201020203" pitchFamily="18" charset="0"/>
              </a:rPr>
              <a:t>परिवार प्रगतिशील परिवार</a:t>
            </a:r>
            <a:r>
              <a:rPr lang="en-US" dirty="0">
                <a:solidFill>
                  <a:schemeClr val="bg1"/>
                </a:solidFill>
                <a:latin typeface="Adobe Devanagari" panose="02040503050201020203"/>
                <a:cs typeface="Adobe Devanagari" panose="02040503050201020203" pitchFamily="18" charset="0"/>
              </a:rPr>
              <a:t> </a:t>
            </a:r>
            <a:r>
              <a:rPr lang="en-US" sz="3200" baseline="30000" dirty="0">
                <a:solidFill>
                  <a:schemeClr val="bg1"/>
                </a:solidFill>
                <a:latin typeface="Adobe Devanagari" panose="02040503050201020203"/>
                <a:cs typeface="Adobe Devanagari" panose="02040503050201020203" pitchFamily="18" charset="0"/>
              </a:rPr>
              <a:t>TM</a:t>
            </a:r>
            <a:endParaRPr lang="en-IN" dirty="0">
              <a:solidFill>
                <a:schemeClr val="bg1"/>
              </a:solidFill>
              <a:latin typeface="Adobe Devanagari" panose="02040503050201020203"/>
              <a:cs typeface="Adobe Devanagari" panose="02040503050201020203" pitchFamily="18" charset="0"/>
            </a:endParaRPr>
          </a:p>
        </p:txBody>
      </p:sp>
    </p:spTree>
    <p:extLst>
      <p:ext uri="{BB962C8B-B14F-4D97-AF65-F5344CB8AC3E}">
        <p14:creationId xmlns:p14="http://schemas.microsoft.com/office/powerpoint/2010/main" val="32243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5790921-119F-405C-B85A-97CDC639C9F4}"/>
              </a:ext>
            </a:extLst>
          </p:cNvPr>
          <p:cNvGrpSpPr/>
          <p:nvPr/>
        </p:nvGrpSpPr>
        <p:grpSpPr>
          <a:xfrm>
            <a:off x="1123806" y="-4227376"/>
            <a:ext cx="3826808" cy="3804165"/>
            <a:chOff x="8451073" y="2889337"/>
            <a:chExt cx="7485028" cy="7440739"/>
          </a:xfrm>
        </p:grpSpPr>
        <p:sp>
          <p:nvSpPr>
            <p:cNvPr id="43" name="Freeform: Shape 42">
              <a:extLst>
                <a:ext uri="{FF2B5EF4-FFF2-40B4-BE49-F238E27FC236}">
                  <a16:creationId xmlns:a16="http://schemas.microsoft.com/office/drawing/2014/main" id="{2B878AA9-750E-4E85-AD56-A82F86619DD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 name="Freeform: Shape 43">
              <a:extLst>
                <a:ext uri="{FF2B5EF4-FFF2-40B4-BE49-F238E27FC236}">
                  <a16:creationId xmlns:a16="http://schemas.microsoft.com/office/drawing/2014/main" id="{DD925857-D8F7-49E7-9AE3-E2576FDF460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 name="Freeform: Shape 44">
              <a:extLst>
                <a:ext uri="{FF2B5EF4-FFF2-40B4-BE49-F238E27FC236}">
                  <a16:creationId xmlns:a16="http://schemas.microsoft.com/office/drawing/2014/main" id="{657A5D0F-13DE-48C5-A4EE-E4CCE3DBD845}"/>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393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 name="Freeform: Shape 45">
              <a:extLst>
                <a:ext uri="{FF2B5EF4-FFF2-40B4-BE49-F238E27FC236}">
                  <a16:creationId xmlns:a16="http://schemas.microsoft.com/office/drawing/2014/main" id="{1A99B510-B601-4E34-BC30-C9F138232B8B}"/>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 name="Group 1">
            <a:extLst>
              <a:ext uri="{FF2B5EF4-FFF2-40B4-BE49-F238E27FC236}">
                <a16:creationId xmlns:a16="http://schemas.microsoft.com/office/drawing/2014/main" id="{1ED5DD19-21A8-4DB2-95A7-C1F8107F2A50}"/>
              </a:ext>
            </a:extLst>
          </p:cNvPr>
          <p:cNvGrpSpPr/>
          <p:nvPr/>
        </p:nvGrpSpPr>
        <p:grpSpPr>
          <a:xfrm>
            <a:off x="-5802748" y="1157489"/>
            <a:ext cx="4595148" cy="4567958"/>
            <a:chOff x="8451073" y="2889337"/>
            <a:chExt cx="7485028" cy="7440739"/>
          </a:xfrm>
        </p:grpSpPr>
        <p:sp>
          <p:nvSpPr>
            <p:cNvPr id="3" name="Freeform: Shape 2">
              <a:extLst>
                <a:ext uri="{FF2B5EF4-FFF2-40B4-BE49-F238E27FC236}">
                  <a16:creationId xmlns:a16="http://schemas.microsoft.com/office/drawing/2014/main" id="{0E0B1778-EBDF-401C-BB67-11D3AD9AE940}"/>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 name="Freeform: Shape 3">
              <a:extLst>
                <a:ext uri="{FF2B5EF4-FFF2-40B4-BE49-F238E27FC236}">
                  <a16:creationId xmlns:a16="http://schemas.microsoft.com/office/drawing/2014/main" id="{BB210B1D-83AB-45A8-87BF-07D978FBABCB}"/>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 name="Freeform: Shape 4">
              <a:extLst>
                <a:ext uri="{FF2B5EF4-FFF2-40B4-BE49-F238E27FC236}">
                  <a16:creationId xmlns:a16="http://schemas.microsoft.com/office/drawing/2014/main" id="{998A1287-ED8A-4E34-B637-987B5EFEDA6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 name="Freeform: Shape 5">
              <a:extLst>
                <a:ext uri="{FF2B5EF4-FFF2-40B4-BE49-F238E27FC236}">
                  <a16:creationId xmlns:a16="http://schemas.microsoft.com/office/drawing/2014/main" id="{E6D7720C-A123-4A3A-8B19-C5D409D31AC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3" name="TextBox 12">
            <a:extLst>
              <a:ext uri="{FF2B5EF4-FFF2-40B4-BE49-F238E27FC236}">
                <a16:creationId xmlns:a16="http://schemas.microsoft.com/office/drawing/2014/main" id="{1CCD5230-4BEA-4D2A-B706-BC9C58505A43}"/>
              </a:ext>
            </a:extLst>
          </p:cNvPr>
          <p:cNvSpPr txBox="1"/>
          <p:nvPr/>
        </p:nvSpPr>
        <p:spPr>
          <a:xfrm>
            <a:off x="1087568" y="251599"/>
            <a:ext cx="10301538" cy="1323439"/>
          </a:xfrm>
          <a:prstGeom prst="rect">
            <a:avLst/>
          </a:prstGeom>
          <a:noFill/>
        </p:spPr>
        <p:txBody>
          <a:bodyPr wrap="none" rtlCol="0">
            <a:spAutoFit/>
          </a:bodyPr>
          <a:lstStyle/>
          <a:p>
            <a:pPr algn="ctr"/>
            <a:r>
              <a:rPr lang="en-US" sz="4000" b="1" dirty="0">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ABOUT OTHER FAMILY MEMBERS</a:t>
            </a:r>
          </a:p>
          <a:p>
            <a:pPr algn="ctr"/>
            <a:r>
              <a:rPr lang="en-US" sz="4000" b="1" dirty="0">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WE HAVE FOR THEM ?</a:t>
            </a:r>
          </a:p>
        </p:txBody>
      </p:sp>
      <p:grpSp>
        <p:nvGrpSpPr>
          <p:cNvPr id="7" name="Group 6">
            <a:extLst>
              <a:ext uri="{FF2B5EF4-FFF2-40B4-BE49-F238E27FC236}">
                <a16:creationId xmlns:a16="http://schemas.microsoft.com/office/drawing/2014/main" id="{D3365443-5A96-4C41-AC34-B30DA842FB05}"/>
              </a:ext>
            </a:extLst>
          </p:cNvPr>
          <p:cNvGrpSpPr/>
          <p:nvPr/>
        </p:nvGrpSpPr>
        <p:grpSpPr>
          <a:xfrm>
            <a:off x="-461912" y="1824059"/>
            <a:ext cx="4600713" cy="5088768"/>
            <a:chOff x="3969168" y="2345252"/>
            <a:chExt cx="6914068" cy="7647530"/>
          </a:xfrm>
        </p:grpSpPr>
        <p:sp>
          <p:nvSpPr>
            <p:cNvPr id="8" name="Three">
              <a:extLst>
                <a:ext uri="{FF2B5EF4-FFF2-40B4-BE49-F238E27FC236}">
                  <a16:creationId xmlns:a16="http://schemas.microsoft.com/office/drawing/2014/main" id="{14E4FE2C-5F56-413C-810F-8AC99BCB89CA}"/>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One">
              <a:extLst>
                <a:ext uri="{FF2B5EF4-FFF2-40B4-BE49-F238E27FC236}">
                  <a16:creationId xmlns:a16="http://schemas.microsoft.com/office/drawing/2014/main" id="{DE2D2548-7B05-47FF-AE38-1D6F43EBFD0E}"/>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 name="Two">
              <a:extLst>
                <a:ext uri="{FF2B5EF4-FFF2-40B4-BE49-F238E27FC236}">
                  <a16:creationId xmlns:a16="http://schemas.microsoft.com/office/drawing/2014/main" id="{0474A264-EFFF-4E44-AB74-4AF6C592B9CC}"/>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 name="Four">
              <a:extLst>
                <a:ext uri="{FF2B5EF4-FFF2-40B4-BE49-F238E27FC236}">
                  <a16:creationId xmlns:a16="http://schemas.microsoft.com/office/drawing/2014/main" id="{4DF4AD98-6C07-4E06-8A82-DA782C941E5C}"/>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2" name="Rectangle 21">
            <a:extLst>
              <a:ext uri="{FF2B5EF4-FFF2-40B4-BE49-F238E27FC236}">
                <a16:creationId xmlns:a16="http://schemas.microsoft.com/office/drawing/2014/main" id="{8DDC528A-CC13-46F7-803D-2FFD94D25866}"/>
              </a:ext>
            </a:extLst>
          </p:cNvPr>
          <p:cNvSpPr/>
          <p:nvPr/>
        </p:nvSpPr>
        <p:spPr>
          <a:xfrm>
            <a:off x="729400" y="3178427"/>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Don’t worry</a:t>
            </a:r>
            <a:endParaRPr lang="en-US" sz="1200" dirty="0">
              <a:solidFill>
                <a:srgbClr val="FFFFFF"/>
              </a:solidFill>
            </a:endParaRPr>
          </a:p>
        </p:txBody>
      </p:sp>
      <p:grpSp>
        <p:nvGrpSpPr>
          <p:cNvPr id="24" name="Group 23">
            <a:extLst>
              <a:ext uri="{FF2B5EF4-FFF2-40B4-BE49-F238E27FC236}">
                <a16:creationId xmlns:a16="http://schemas.microsoft.com/office/drawing/2014/main" id="{ECC92207-99AB-44E5-A8DE-0926611E7FC1}"/>
              </a:ext>
            </a:extLst>
          </p:cNvPr>
          <p:cNvGrpSpPr/>
          <p:nvPr/>
        </p:nvGrpSpPr>
        <p:grpSpPr>
          <a:xfrm>
            <a:off x="3785122" y="1824059"/>
            <a:ext cx="4600713" cy="5088768"/>
            <a:chOff x="3969168" y="2345252"/>
            <a:chExt cx="6914068" cy="7647530"/>
          </a:xfrm>
        </p:grpSpPr>
        <p:sp>
          <p:nvSpPr>
            <p:cNvPr id="25" name="Three">
              <a:extLst>
                <a:ext uri="{FF2B5EF4-FFF2-40B4-BE49-F238E27FC236}">
                  <a16:creationId xmlns:a16="http://schemas.microsoft.com/office/drawing/2014/main" id="{8134B861-E9B8-406C-BC23-B6B85D9CBB6A}"/>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 name="One">
              <a:extLst>
                <a:ext uri="{FF2B5EF4-FFF2-40B4-BE49-F238E27FC236}">
                  <a16:creationId xmlns:a16="http://schemas.microsoft.com/office/drawing/2014/main" id="{75A6E478-DCA0-4A86-96E8-8572547C5D37}"/>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 name="Two">
              <a:extLst>
                <a:ext uri="{FF2B5EF4-FFF2-40B4-BE49-F238E27FC236}">
                  <a16:creationId xmlns:a16="http://schemas.microsoft.com/office/drawing/2014/main" id="{B9524A8C-B795-4A48-B069-9C3F6952BB12}"/>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8" name="Four">
              <a:extLst>
                <a:ext uri="{FF2B5EF4-FFF2-40B4-BE49-F238E27FC236}">
                  <a16:creationId xmlns:a16="http://schemas.microsoft.com/office/drawing/2014/main" id="{9A9A2D98-0519-44EA-AAE0-ED607A7E3181}"/>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9" name="Rectangle 28">
            <a:extLst>
              <a:ext uri="{FF2B5EF4-FFF2-40B4-BE49-F238E27FC236}">
                <a16:creationId xmlns:a16="http://schemas.microsoft.com/office/drawing/2014/main" id="{3827A392-3E63-4527-B92E-7E77A586FAD0}"/>
              </a:ext>
            </a:extLst>
          </p:cNvPr>
          <p:cNvSpPr/>
          <p:nvPr/>
        </p:nvSpPr>
        <p:spPr>
          <a:xfrm>
            <a:off x="5047808" y="3178426"/>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We Got your back </a:t>
            </a:r>
            <a:endParaRPr lang="en-US" sz="1200" dirty="0">
              <a:solidFill>
                <a:srgbClr val="FFFFFF"/>
              </a:solidFill>
            </a:endParaRPr>
          </a:p>
        </p:txBody>
      </p:sp>
      <p:grpSp>
        <p:nvGrpSpPr>
          <p:cNvPr id="31" name="Group 30">
            <a:extLst>
              <a:ext uri="{FF2B5EF4-FFF2-40B4-BE49-F238E27FC236}">
                <a16:creationId xmlns:a16="http://schemas.microsoft.com/office/drawing/2014/main" id="{2C76DB7B-3EB9-415A-B9D2-E833E1F6E347}"/>
              </a:ext>
            </a:extLst>
          </p:cNvPr>
          <p:cNvGrpSpPr/>
          <p:nvPr/>
        </p:nvGrpSpPr>
        <p:grpSpPr>
          <a:xfrm>
            <a:off x="8032156" y="1824059"/>
            <a:ext cx="4600713" cy="5088768"/>
            <a:chOff x="3969168" y="2345252"/>
            <a:chExt cx="6914068" cy="7647530"/>
          </a:xfrm>
        </p:grpSpPr>
        <p:sp>
          <p:nvSpPr>
            <p:cNvPr id="32" name="Three">
              <a:extLst>
                <a:ext uri="{FF2B5EF4-FFF2-40B4-BE49-F238E27FC236}">
                  <a16:creationId xmlns:a16="http://schemas.microsoft.com/office/drawing/2014/main" id="{D3C37216-867B-44FF-A224-FE914E01CF47}"/>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3" name="One">
              <a:extLst>
                <a:ext uri="{FF2B5EF4-FFF2-40B4-BE49-F238E27FC236}">
                  <a16:creationId xmlns:a16="http://schemas.microsoft.com/office/drawing/2014/main" id="{B791367A-33B1-43EC-9B31-F63FB083359F}"/>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4" name="Two">
              <a:extLst>
                <a:ext uri="{FF2B5EF4-FFF2-40B4-BE49-F238E27FC236}">
                  <a16:creationId xmlns:a16="http://schemas.microsoft.com/office/drawing/2014/main" id="{ECF386D7-F071-49B4-AD08-78DDC77CC86E}"/>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 name="Four">
              <a:extLst>
                <a:ext uri="{FF2B5EF4-FFF2-40B4-BE49-F238E27FC236}">
                  <a16:creationId xmlns:a16="http://schemas.microsoft.com/office/drawing/2014/main" id="{F5D9E9D3-A88C-4545-8531-64384DFE74FF}"/>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36" name="Rectangle 35">
            <a:extLst>
              <a:ext uri="{FF2B5EF4-FFF2-40B4-BE49-F238E27FC236}">
                <a16:creationId xmlns:a16="http://schemas.microsoft.com/office/drawing/2014/main" id="{3E8A93C2-EAC1-4E1E-B88E-64060221D9E9}"/>
              </a:ext>
            </a:extLst>
          </p:cNvPr>
          <p:cNvSpPr/>
          <p:nvPr/>
        </p:nvSpPr>
        <p:spPr>
          <a:xfrm>
            <a:off x="9366216" y="3178426"/>
            <a:ext cx="2096384" cy="968855"/>
          </a:xfrm>
          <a:prstGeom prst="rect">
            <a:avLst/>
          </a:prstGeom>
        </p:spPr>
        <p:txBody>
          <a:bodyPr wrap="square" anchor="ctr">
            <a:spAutoFit/>
          </a:bodyPr>
          <a:lstStyle/>
          <a:p>
            <a:pPr algn="ctr">
              <a:lnSpc>
                <a:spcPct val="89000"/>
              </a:lnSpc>
            </a:pPr>
            <a:r>
              <a:rPr lang="en-US" sz="3200" b="1" dirty="0">
                <a:solidFill>
                  <a:srgbClr val="FFFFFF"/>
                </a:solidFill>
                <a:latin typeface="+mj-lt"/>
              </a:rPr>
              <a:t>Let's Deep Dive In</a:t>
            </a:r>
          </a:p>
        </p:txBody>
      </p:sp>
      <p:grpSp>
        <p:nvGrpSpPr>
          <p:cNvPr id="47" name="Group 46">
            <a:extLst>
              <a:ext uri="{FF2B5EF4-FFF2-40B4-BE49-F238E27FC236}">
                <a16:creationId xmlns:a16="http://schemas.microsoft.com/office/drawing/2014/main" id="{A27A4BF0-DBBE-49EE-BA60-901FED867842}"/>
              </a:ext>
            </a:extLst>
          </p:cNvPr>
          <p:cNvGrpSpPr/>
          <p:nvPr/>
        </p:nvGrpSpPr>
        <p:grpSpPr>
          <a:xfrm>
            <a:off x="-1396611" y="7139155"/>
            <a:ext cx="6116142" cy="6079953"/>
            <a:chOff x="8451073" y="2889337"/>
            <a:chExt cx="7485028" cy="7440739"/>
          </a:xfrm>
        </p:grpSpPr>
        <p:sp>
          <p:nvSpPr>
            <p:cNvPr id="48" name="Freeform: Shape 47">
              <a:extLst>
                <a:ext uri="{FF2B5EF4-FFF2-40B4-BE49-F238E27FC236}">
                  <a16:creationId xmlns:a16="http://schemas.microsoft.com/office/drawing/2014/main" id="{B1A304A5-07DB-4FB5-BE02-CE344781A34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9" name="Freeform: Shape 48">
              <a:extLst>
                <a:ext uri="{FF2B5EF4-FFF2-40B4-BE49-F238E27FC236}">
                  <a16:creationId xmlns:a16="http://schemas.microsoft.com/office/drawing/2014/main" id="{3DA9B36B-D4A5-4CD8-9A24-AD678FBC1DCB}"/>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0" name="Freeform: Shape 49">
              <a:extLst>
                <a:ext uri="{FF2B5EF4-FFF2-40B4-BE49-F238E27FC236}">
                  <a16:creationId xmlns:a16="http://schemas.microsoft.com/office/drawing/2014/main" id="{830B71A5-3A6C-44FA-9D54-082D51C2C21C}"/>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1" name="Freeform: Shape 50">
              <a:extLst>
                <a:ext uri="{FF2B5EF4-FFF2-40B4-BE49-F238E27FC236}">
                  <a16:creationId xmlns:a16="http://schemas.microsoft.com/office/drawing/2014/main" id="{89D4BC78-751D-497C-A846-98DD99D3B9A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52" name="Group 51">
            <a:extLst>
              <a:ext uri="{FF2B5EF4-FFF2-40B4-BE49-F238E27FC236}">
                <a16:creationId xmlns:a16="http://schemas.microsoft.com/office/drawing/2014/main" id="{D00D4384-7A22-4B1D-999B-1963FDBFA742}"/>
              </a:ext>
            </a:extLst>
          </p:cNvPr>
          <p:cNvGrpSpPr/>
          <p:nvPr/>
        </p:nvGrpSpPr>
        <p:grpSpPr>
          <a:xfrm>
            <a:off x="12259845" y="-2729969"/>
            <a:ext cx="2853226" cy="2836343"/>
            <a:chOff x="8451073" y="2889337"/>
            <a:chExt cx="7485028" cy="7440739"/>
          </a:xfrm>
        </p:grpSpPr>
        <p:sp>
          <p:nvSpPr>
            <p:cNvPr id="53" name="Freeform: Shape 52">
              <a:extLst>
                <a:ext uri="{FF2B5EF4-FFF2-40B4-BE49-F238E27FC236}">
                  <a16:creationId xmlns:a16="http://schemas.microsoft.com/office/drawing/2014/main" id="{996E6E2D-2E58-4CBE-807B-F966F171A08D}"/>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4" name="Freeform: Shape 53">
              <a:extLst>
                <a:ext uri="{FF2B5EF4-FFF2-40B4-BE49-F238E27FC236}">
                  <a16:creationId xmlns:a16="http://schemas.microsoft.com/office/drawing/2014/main" id="{C3187862-E500-4BDE-9DAE-087B83F8E298}"/>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5" name="Freeform: Shape 54">
              <a:extLst>
                <a:ext uri="{FF2B5EF4-FFF2-40B4-BE49-F238E27FC236}">
                  <a16:creationId xmlns:a16="http://schemas.microsoft.com/office/drawing/2014/main" id="{65E15D1E-26ED-4E60-B7E1-C47F1383A6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6" name="Freeform: Shape 55">
              <a:extLst>
                <a:ext uri="{FF2B5EF4-FFF2-40B4-BE49-F238E27FC236}">
                  <a16:creationId xmlns:a16="http://schemas.microsoft.com/office/drawing/2014/main" id="{BC8243DE-CAA5-4E94-B7F6-2C8FD9BD975B}"/>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57" name="Group 56">
            <a:extLst>
              <a:ext uri="{FF2B5EF4-FFF2-40B4-BE49-F238E27FC236}">
                <a16:creationId xmlns:a16="http://schemas.microsoft.com/office/drawing/2014/main" id="{7E1CFDA1-255B-4B6B-995D-62490C97E317}"/>
              </a:ext>
            </a:extLst>
          </p:cNvPr>
          <p:cNvGrpSpPr/>
          <p:nvPr/>
        </p:nvGrpSpPr>
        <p:grpSpPr>
          <a:xfrm>
            <a:off x="7025978" y="-2586037"/>
            <a:ext cx="1461248" cy="1452601"/>
            <a:chOff x="8451073" y="2889337"/>
            <a:chExt cx="7485028" cy="7440739"/>
          </a:xfrm>
        </p:grpSpPr>
        <p:sp>
          <p:nvSpPr>
            <p:cNvPr id="58" name="Freeform: Shape 57">
              <a:extLst>
                <a:ext uri="{FF2B5EF4-FFF2-40B4-BE49-F238E27FC236}">
                  <a16:creationId xmlns:a16="http://schemas.microsoft.com/office/drawing/2014/main" id="{557C3966-6A12-4EB4-9D10-21A262E2AAC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9" name="Freeform: Shape 58">
              <a:extLst>
                <a:ext uri="{FF2B5EF4-FFF2-40B4-BE49-F238E27FC236}">
                  <a16:creationId xmlns:a16="http://schemas.microsoft.com/office/drawing/2014/main" id="{4F57C6ED-B08C-48FC-80DB-7B5C0DFC45E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0" name="Freeform: Shape 59">
              <a:extLst>
                <a:ext uri="{FF2B5EF4-FFF2-40B4-BE49-F238E27FC236}">
                  <a16:creationId xmlns:a16="http://schemas.microsoft.com/office/drawing/2014/main" id="{574BC1E9-7757-465B-813F-7CB079389030}"/>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1" name="Freeform: Shape 60">
              <a:extLst>
                <a:ext uri="{FF2B5EF4-FFF2-40B4-BE49-F238E27FC236}">
                  <a16:creationId xmlns:a16="http://schemas.microsoft.com/office/drawing/2014/main" id="{2C37CCB6-EB38-44D0-888A-A22F1E0A06D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Tree>
    <p:extLst>
      <p:ext uri="{BB962C8B-B14F-4D97-AF65-F5344CB8AC3E}">
        <p14:creationId xmlns:p14="http://schemas.microsoft.com/office/powerpoint/2010/main" val="375037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4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D7EE296-C091-4EAB-A632-91661D90799E}"/>
              </a:ext>
            </a:extLst>
          </p:cNvPr>
          <p:cNvGrpSpPr/>
          <p:nvPr/>
        </p:nvGrpSpPr>
        <p:grpSpPr>
          <a:xfrm>
            <a:off x="1123806" y="-775997"/>
            <a:ext cx="3826808" cy="3804165"/>
            <a:chOff x="8451073" y="2889337"/>
            <a:chExt cx="7485028" cy="7440739"/>
          </a:xfrm>
        </p:grpSpPr>
        <p:sp>
          <p:nvSpPr>
            <p:cNvPr id="54" name="Freeform: Shape 53">
              <a:extLst>
                <a:ext uri="{FF2B5EF4-FFF2-40B4-BE49-F238E27FC236}">
                  <a16:creationId xmlns:a16="http://schemas.microsoft.com/office/drawing/2014/main" id="{97F020D2-7633-4D8C-B1E2-F6B18648800F}"/>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5" name="Freeform: Shape 54">
              <a:extLst>
                <a:ext uri="{FF2B5EF4-FFF2-40B4-BE49-F238E27FC236}">
                  <a16:creationId xmlns:a16="http://schemas.microsoft.com/office/drawing/2014/main" id="{53E4CE6B-6191-46F1-8F24-50F1BD37A4DC}"/>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6" name="Freeform: Shape 55">
              <a:extLst>
                <a:ext uri="{FF2B5EF4-FFF2-40B4-BE49-F238E27FC236}">
                  <a16:creationId xmlns:a16="http://schemas.microsoft.com/office/drawing/2014/main" id="{0D5C7B8F-4201-4E48-8B97-5DC70E61878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393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7" name="Freeform: Shape 56">
              <a:extLst>
                <a:ext uri="{FF2B5EF4-FFF2-40B4-BE49-F238E27FC236}">
                  <a16:creationId xmlns:a16="http://schemas.microsoft.com/office/drawing/2014/main" id="{8C1C8050-21ED-431D-AC46-76F40319BDE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1" name="Group 30">
            <a:extLst>
              <a:ext uri="{FF2B5EF4-FFF2-40B4-BE49-F238E27FC236}">
                <a16:creationId xmlns:a16="http://schemas.microsoft.com/office/drawing/2014/main" id="{2C76DB7B-3EB9-415A-B9D2-E833E1F6E347}"/>
              </a:ext>
            </a:extLst>
          </p:cNvPr>
          <p:cNvGrpSpPr/>
          <p:nvPr/>
        </p:nvGrpSpPr>
        <p:grpSpPr>
          <a:xfrm>
            <a:off x="6824038" y="3803895"/>
            <a:ext cx="3476956" cy="3845799"/>
            <a:chOff x="3969168" y="2345252"/>
            <a:chExt cx="6914068" cy="7647530"/>
          </a:xfrm>
        </p:grpSpPr>
        <p:sp>
          <p:nvSpPr>
            <p:cNvPr id="32" name="Three">
              <a:extLst>
                <a:ext uri="{FF2B5EF4-FFF2-40B4-BE49-F238E27FC236}">
                  <a16:creationId xmlns:a16="http://schemas.microsoft.com/office/drawing/2014/main" id="{D3C37216-867B-44FF-A224-FE914E01CF47}"/>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3" name="One">
              <a:extLst>
                <a:ext uri="{FF2B5EF4-FFF2-40B4-BE49-F238E27FC236}">
                  <a16:creationId xmlns:a16="http://schemas.microsoft.com/office/drawing/2014/main" id="{B791367A-33B1-43EC-9B31-F63FB083359F}"/>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4" name="Two">
              <a:extLst>
                <a:ext uri="{FF2B5EF4-FFF2-40B4-BE49-F238E27FC236}">
                  <a16:creationId xmlns:a16="http://schemas.microsoft.com/office/drawing/2014/main" id="{ECF386D7-F071-49B4-AD08-78DDC77CC86E}"/>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 name="Four">
              <a:extLst>
                <a:ext uri="{FF2B5EF4-FFF2-40B4-BE49-F238E27FC236}">
                  <a16:creationId xmlns:a16="http://schemas.microsoft.com/office/drawing/2014/main" id="{F5D9E9D3-A88C-4545-8531-64384DFE74FF}"/>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36" name="Rectangle 35">
            <a:extLst>
              <a:ext uri="{FF2B5EF4-FFF2-40B4-BE49-F238E27FC236}">
                <a16:creationId xmlns:a16="http://schemas.microsoft.com/office/drawing/2014/main" id="{3E8A93C2-EAC1-4E1E-B88E-64060221D9E9}"/>
              </a:ext>
            </a:extLst>
          </p:cNvPr>
          <p:cNvSpPr/>
          <p:nvPr/>
        </p:nvSpPr>
        <p:spPr>
          <a:xfrm>
            <a:off x="7499904" y="5243460"/>
            <a:ext cx="2096384" cy="346441"/>
          </a:xfrm>
          <a:prstGeom prst="rect">
            <a:avLst/>
          </a:prstGeom>
        </p:spPr>
        <p:txBody>
          <a:bodyPr wrap="square" anchor="ctr">
            <a:spAutoFit/>
          </a:bodyPr>
          <a:lstStyle/>
          <a:p>
            <a:pPr algn="ctr">
              <a:lnSpc>
                <a:spcPct val="89000"/>
              </a:lnSpc>
            </a:pPr>
            <a:r>
              <a:rPr lang="en-US" b="1" dirty="0">
                <a:solidFill>
                  <a:srgbClr val="FFFFFF"/>
                </a:solidFill>
                <a:latin typeface="Nunito Sans Black" pitchFamily="2" charset="0"/>
              </a:rPr>
              <a:t>Health</a:t>
            </a:r>
            <a:endParaRPr lang="en-US" sz="900" dirty="0">
              <a:solidFill>
                <a:srgbClr val="FFFFFF"/>
              </a:solidFill>
              <a:latin typeface="Nunito Sans Black" pitchFamily="2" charset="0"/>
            </a:endParaRPr>
          </a:p>
        </p:txBody>
      </p:sp>
      <p:grpSp>
        <p:nvGrpSpPr>
          <p:cNvPr id="7" name="Group 6">
            <a:extLst>
              <a:ext uri="{FF2B5EF4-FFF2-40B4-BE49-F238E27FC236}">
                <a16:creationId xmlns:a16="http://schemas.microsoft.com/office/drawing/2014/main" id="{D3365443-5A96-4C41-AC34-B30DA842FB05}"/>
              </a:ext>
            </a:extLst>
          </p:cNvPr>
          <p:cNvGrpSpPr/>
          <p:nvPr/>
        </p:nvGrpSpPr>
        <p:grpSpPr>
          <a:xfrm>
            <a:off x="1768899" y="-159232"/>
            <a:ext cx="3679754" cy="4070112"/>
            <a:chOff x="3969168" y="2345252"/>
            <a:chExt cx="6914068" cy="7647530"/>
          </a:xfrm>
        </p:grpSpPr>
        <p:sp>
          <p:nvSpPr>
            <p:cNvPr id="8" name="Three">
              <a:extLst>
                <a:ext uri="{FF2B5EF4-FFF2-40B4-BE49-F238E27FC236}">
                  <a16:creationId xmlns:a16="http://schemas.microsoft.com/office/drawing/2014/main" id="{14E4FE2C-5F56-413C-810F-8AC99BCB89CA}"/>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One">
              <a:extLst>
                <a:ext uri="{FF2B5EF4-FFF2-40B4-BE49-F238E27FC236}">
                  <a16:creationId xmlns:a16="http://schemas.microsoft.com/office/drawing/2014/main" id="{DE2D2548-7B05-47FF-AE38-1D6F43EBFD0E}"/>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 name="Two">
              <a:extLst>
                <a:ext uri="{FF2B5EF4-FFF2-40B4-BE49-F238E27FC236}">
                  <a16:creationId xmlns:a16="http://schemas.microsoft.com/office/drawing/2014/main" id="{0474A264-EFFF-4E44-AB74-4AF6C592B9CC}"/>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 name="Four">
              <a:extLst>
                <a:ext uri="{FF2B5EF4-FFF2-40B4-BE49-F238E27FC236}">
                  <a16:creationId xmlns:a16="http://schemas.microsoft.com/office/drawing/2014/main" id="{4DF4AD98-6C07-4E06-8A82-DA782C941E5C}"/>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3" name="Rectangle 22">
            <a:extLst>
              <a:ext uri="{FF2B5EF4-FFF2-40B4-BE49-F238E27FC236}">
                <a16:creationId xmlns:a16="http://schemas.microsoft.com/office/drawing/2014/main" id="{55EA87E2-C3AD-4FA6-86FF-94EE6FE2FD99}"/>
              </a:ext>
            </a:extLst>
          </p:cNvPr>
          <p:cNvSpPr/>
          <p:nvPr/>
        </p:nvSpPr>
        <p:spPr>
          <a:xfrm>
            <a:off x="3932272" y="2737733"/>
            <a:ext cx="679994" cy="977062"/>
          </a:xfrm>
          <a:prstGeom prst="rect">
            <a:avLst/>
          </a:prstGeom>
        </p:spPr>
        <p:txBody>
          <a:bodyPr wrap="none">
            <a:spAutoFit/>
          </a:bodyPr>
          <a:lstStyle/>
          <a:p>
            <a:pPr algn="ctr"/>
            <a:r>
              <a:rPr lang="en-US" sz="5749">
                <a:solidFill>
                  <a:schemeClr val="accent1"/>
                </a:solidFill>
                <a:latin typeface="Designball-Buildings-01" pitchFamily="2" charset="0"/>
                <a:ea typeface="Open Sans" panose="020B0606030504020204" pitchFamily="34" charset="0"/>
                <a:cs typeface="Open Sans" panose="020B0606030504020204" pitchFamily="34" charset="0"/>
              </a:rPr>
              <a:t>Q</a:t>
            </a:r>
          </a:p>
        </p:txBody>
      </p:sp>
      <p:grpSp>
        <p:nvGrpSpPr>
          <p:cNvPr id="38" name="Group 37">
            <a:extLst>
              <a:ext uri="{FF2B5EF4-FFF2-40B4-BE49-F238E27FC236}">
                <a16:creationId xmlns:a16="http://schemas.microsoft.com/office/drawing/2014/main" id="{7698287C-DB8C-4F6C-A970-EB482D6CFE4C}"/>
              </a:ext>
            </a:extLst>
          </p:cNvPr>
          <p:cNvGrpSpPr/>
          <p:nvPr/>
        </p:nvGrpSpPr>
        <p:grpSpPr>
          <a:xfrm>
            <a:off x="-1396611" y="3091287"/>
            <a:ext cx="6116142" cy="6079953"/>
            <a:chOff x="8451073" y="2889337"/>
            <a:chExt cx="7485028" cy="7440739"/>
          </a:xfrm>
        </p:grpSpPr>
        <p:sp>
          <p:nvSpPr>
            <p:cNvPr id="39" name="Freeform: Shape 38">
              <a:extLst>
                <a:ext uri="{FF2B5EF4-FFF2-40B4-BE49-F238E27FC236}">
                  <a16:creationId xmlns:a16="http://schemas.microsoft.com/office/drawing/2014/main" id="{7486928F-91DF-4364-A925-3120FCB37CFE}"/>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 name="Freeform: Shape 39">
              <a:extLst>
                <a:ext uri="{FF2B5EF4-FFF2-40B4-BE49-F238E27FC236}">
                  <a16:creationId xmlns:a16="http://schemas.microsoft.com/office/drawing/2014/main" id="{5DC1DCFB-FE48-404B-B21E-1FA00A68E15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1" name="Freeform: Shape 40">
              <a:extLst>
                <a:ext uri="{FF2B5EF4-FFF2-40B4-BE49-F238E27FC236}">
                  <a16:creationId xmlns:a16="http://schemas.microsoft.com/office/drawing/2014/main" id="{468E0170-114B-45BD-AD8B-5E90AF06BF3C}"/>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 name="Freeform: Shape 41">
              <a:extLst>
                <a:ext uri="{FF2B5EF4-FFF2-40B4-BE49-F238E27FC236}">
                  <a16:creationId xmlns:a16="http://schemas.microsoft.com/office/drawing/2014/main" id="{0858989E-C1FC-4930-94D0-979E872073A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3" name="Group 42">
            <a:extLst>
              <a:ext uri="{FF2B5EF4-FFF2-40B4-BE49-F238E27FC236}">
                <a16:creationId xmlns:a16="http://schemas.microsoft.com/office/drawing/2014/main" id="{336B2195-1EEF-463B-8C8B-42426559556A}"/>
              </a:ext>
            </a:extLst>
          </p:cNvPr>
          <p:cNvGrpSpPr/>
          <p:nvPr/>
        </p:nvGrpSpPr>
        <p:grpSpPr>
          <a:xfrm>
            <a:off x="9744450" y="-682803"/>
            <a:ext cx="2853226" cy="2836343"/>
            <a:chOff x="8451073" y="2889337"/>
            <a:chExt cx="7485028" cy="7440739"/>
          </a:xfrm>
        </p:grpSpPr>
        <p:sp>
          <p:nvSpPr>
            <p:cNvPr id="44" name="Freeform: Shape 43">
              <a:extLst>
                <a:ext uri="{FF2B5EF4-FFF2-40B4-BE49-F238E27FC236}">
                  <a16:creationId xmlns:a16="http://schemas.microsoft.com/office/drawing/2014/main" id="{6E16FF8F-654F-4076-B55A-90CEFB35A224}"/>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 name="Freeform: Shape 44">
              <a:extLst>
                <a:ext uri="{FF2B5EF4-FFF2-40B4-BE49-F238E27FC236}">
                  <a16:creationId xmlns:a16="http://schemas.microsoft.com/office/drawing/2014/main" id="{8AE76A64-1A13-4225-9C95-C4D9AB410FC2}"/>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 name="Freeform: Shape 45">
              <a:extLst>
                <a:ext uri="{FF2B5EF4-FFF2-40B4-BE49-F238E27FC236}">
                  <a16:creationId xmlns:a16="http://schemas.microsoft.com/office/drawing/2014/main" id="{6F9DDAA3-B29B-443D-832A-DA1368098835}"/>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 name="Freeform: Shape 46">
              <a:extLst>
                <a:ext uri="{FF2B5EF4-FFF2-40B4-BE49-F238E27FC236}">
                  <a16:creationId xmlns:a16="http://schemas.microsoft.com/office/drawing/2014/main" id="{158B681C-2259-4732-9873-DD134CB3CC1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8" name="Group 47">
            <a:extLst>
              <a:ext uri="{FF2B5EF4-FFF2-40B4-BE49-F238E27FC236}">
                <a16:creationId xmlns:a16="http://schemas.microsoft.com/office/drawing/2014/main" id="{17883F79-0EDB-4104-B08A-FD4C41C26DBC}"/>
              </a:ext>
            </a:extLst>
          </p:cNvPr>
          <p:cNvGrpSpPr/>
          <p:nvPr/>
        </p:nvGrpSpPr>
        <p:grpSpPr>
          <a:xfrm>
            <a:off x="6818147" y="832079"/>
            <a:ext cx="1461248" cy="1452601"/>
            <a:chOff x="8451073" y="2889337"/>
            <a:chExt cx="7485028" cy="7440739"/>
          </a:xfrm>
        </p:grpSpPr>
        <p:sp>
          <p:nvSpPr>
            <p:cNvPr id="49" name="Freeform: Shape 48">
              <a:extLst>
                <a:ext uri="{FF2B5EF4-FFF2-40B4-BE49-F238E27FC236}">
                  <a16:creationId xmlns:a16="http://schemas.microsoft.com/office/drawing/2014/main" id="{2C1E6235-4DEC-404C-90FE-C3478611B30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0" name="Freeform: Shape 49">
              <a:extLst>
                <a:ext uri="{FF2B5EF4-FFF2-40B4-BE49-F238E27FC236}">
                  <a16:creationId xmlns:a16="http://schemas.microsoft.com/office/drawing/2014/main" id="{B01926AE-88F8-4FBC-A52D-BB4BE7A49BA8}"/>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1" name="Freeform: Shape 50">
              <a:extLst>
                <a:ext uri="{FF2B5EF4-FFF2-40B4-BE49-F238E27FC236}">
                  <a16:creationId xmlns:a16="http://schemas.microsoft.com/office/drawing/2014/main" id="{12EA5AA6-28AE-4B82-9572-5615BD9E2226}"/>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2" name="Freeform: Shape 51">
              <a:extLst>
                <a:ext uri="{FF2B5EF4-FFF2-40B4-BE49-F238E27FC236}">
                  <a16:creationId xmlns:a16="http://schemas.microsoft.com/office/drawing/2014/main" id="{91D6DA6B-C658-440D-8096-48B59386E4C0}"/>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mc:AlternateContent xmlns:mc="http://schemas.openxmlformats.org/markup-compatibility/2006">
        <mc:Choice xmlns:am3d="http://schemas.microsoft.com/office/drawing/2017/model3d" Requires="am3d">
          <p:graphicFrame>
            <p:nvGraphicFramePr>
              <p:cNvPr id="3" name="3D Model 2" descr="Falling coin">
                <a:extLst>
                  <a:ext uri="{FF2B5EF4-FFF2-40B4-BE49-F238E27FC236}">
                    <a16:creationId xmlns:a16="http://schemas.microsoft.com/office/drawing/2014/main" id="{DE52474D-27F6-1506-B260-0B4EE8364BA5}"/>
                  </a:ext>
                </a:extLst>
              </p:cNvPr>
              <p:cNvGraphicFramePr>
                <a:graphicFrameLocks noChangeAspect="1"/>
              </p:cNvGraphicFramePr>
              <p:nvPr>
                <p:extLst>
                  <p:ext uri="{D42A27DB-BD31-4B8C-83A1-F6EECF244321}">
                    <p14:modId xmlns:p14="http://schemas.microsoft.com/office/powerpoint/2010/main" val="3203043609"/>
                  </p:ext>
                </p:extLst>
              </p:nvPr>
            </p:nvGraphicFramePr>
            <p:xfrm>
              <a:off x="1165278" y="52948"/>
              <a:ext cx="4875158" cy="2563826"/>
            </p:xfrm>
            <a:graphic>
              <a:graphicData uri="http://schemas.microsoft.com/office/drawing/2017/model3d">
                <am3d:model3d r:embed="rId2">
                  <am3d:spPr>
                    <a:xfrm>
                      <a:off x="0" y="0"/>
                      <a:ext cx="4875158" cy="2563826"/>
                    </a:xfrm>
                    <a:prstGeom prst="rect">
                      <a:avLst/>
                    </a:prstGeom>
                  </am3d:spPr>
                  <am3d:camera>
                    <am3d:pos x="0" y="0" z="65046868"/>
                    <am3d:up dx="0" dy="36000000" dz="0"/>
                    <am3d:lookAt x="0" y="0" z="0"/>
                    <am3d:perspective fov="2700000"/>
                  </am3d:camera>
                  <am3d:trans>
                    <am3d:meterPerModelUnit n="23773" d="1000000"/>
                    <am3d:preTrans dx="-88812" dy="-7709518" dz="1553153"/>
                    <am3d:scale>
                      <am3d:sx n="1000000" d="1000000"/>
                      <am3d:sy n="1000000" d="1000000"/>
                      <am3d:sz n="1000000" d="1000000"/>
                    </am3d:scale>
                    <am3d:rot ax="405222" ay="112611" az="13337"/>
                    <am3d:postTrans dx="0" dy="0" dz="0"/>
                  </am3d:trans>
                  <am3d:raster rName="Office3DRenderer" rVer="16.0.8326">
                    <am3d:blip r:embed="rId3"/>
                  </am3d:raster>
                  <am3d:extLst>
                    <a:ext uri="{9A65AA19-BECB-4387-8358-8AD5134E1D82}">
                      <a3danim:embedAnim xmlns:a3danim="http://schemas.microsoft.com/office/drawing/2018/animation/model3d" animId="0">
                        <a3danim:animPr length="3833" count="indefinite"/>
                      </a3danim:embedAnim>
                    </a:ext>
                    <a:ext uri="{E9DE012E-A134-456F-84FE-255F9AAD75C6}">
                      <a3danim:posterFrame xmlns:a3danim="http://schemas.microsoft.com/office/drawing/2018/animation/model3d" animId="0"/>
                    </a:ext>
                  </am3d:extLst>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Falling coin">
                <a:extLst>
                  <a:ext uri="{FF2B5EF4-FFF2-40B4-BE49-F238E27FC236}">
                    <a16:creationId xmlns:a16="http://schemas.microsoft.com/office/drawing/2014/main" id="{DE52474D-27F6-1506-B260-0B4EE8364BA5}"/>
                  </a:ext>
                </a:extLst>
              </p:cNvPr>
              <p:cNvPicPr>
                <a:picLocks noGrp="1" noRot="1" noChangeAspect="1" noMove="1" noResize="1" noEditPoints="1" noAdjustHandles="1" noChangeArrowheads="1" noChangeShapeType="1" noCrop="1"/>
              </p:cNvPicPr>
              <p:nvPr/>
            </p:nvPicPr>
            <p:blipFill>
              <a:blip r:embed="rId3"/>
              <a:stretch>
                <a:fillRect/>
              </a:stretch>
            </p:blipFill>
            <p:spPr>
              <a:xfrm>
                <a:off x="1165278" y="52948"/>
                <a:ext cx="4875158" cy="2563826"/>
              </a:xfrm>
              <a:prstGeom prst="rect">
                <a:avLst/>
              </a:prstGeom>
            </p:spPr>
          </p:pic>
        </mc:Fallback>
      </mc:AlternateContent>
      <p:sp>
        <p:nvSpPr>
          <p:cNvPr id="22" name="Rectangle 21">
            <a:extLst>
              <a:ext uri="{FF2B5EF4-FFF2-40B4-BE49-F238E27FC236}">
                <a16:creationId xmlns:a16="http://schemas.microsoft.com/office/drawing/2014/main" id="{8DDC528A-CC13-46F7-803D-2FFD94D25866}"/>
              </a:ext>
            </a:extLst>
          </p:cNvPr>
          <p:cNvSpPr/>
          <p:nvPr/>
        </p:nvSpPr>
        <p:spPr>
          <a:xfrm>
            <a:off x="2711109" y="1348165"/>
            <a:ext cx="2096384" cy="346441"/>
          </a:xfrm>
          <a:prstGeom prst="rect">
            <a:avLst/>
          </a:prstGeom>
        </p:spPr>
        <p:txBody>
          <a:bodyPr wrap="square" anchor="ctr">
            <a:spAutoFit/>
          </a:bodyPr>
          <a:lstStyle/>
          <a:p>
            <a:pPr algn="ctr">
              <a:lnSpc>
                <a:spcPct val="89000"/>
              </a:lnSpc>
            </a:pPr>
            <a:r>
              <a:rPr lang="en-US" b="1" dirty="0">
                <a:solidFill>
                  <a:srgbClr val="FFFFFF"/>
                </a:solidFill>
                <a:latin typeface="Nunito Sans Black" pitchFamily="2" charset="0"/>
              </a:rPr>
              <a:t>Wealth</a:t>
            </a:r>
            <a:endParaRPr lang="en-US" sz="900" dirty="0">
              <a:solidFill>
                <a:srgbClr val="FFFFFF"/>
              </a:solidFill>
              <a:latin typeface="Nunito Sans Black" pitchFamily="2" charset="0"/>
            </a:endParaRPr>
          </a:p>
        </p:txBody>
      </p:sp>
      <p:grpSp>
        <p:nvGrpSpPr>
          <p:cNvPr id="24" name="Group 23">
            <a:extLst>
              <a:ext uri="{FF2B5EF4-FFF2-40B4-BE49-F238E27FC236}">
                <a16:creationId xmlns:a16="http://schemas.microsoft.com/office/drawing/2014/main" id="{ECC92207-99AB-44E5-A8DE-0926611E7FC1}"/>
              </a:ext>
            </a:extLst>
          </p:cNvPr>
          <p:cNvGrpSpPr/>
          <p:nvPr/>
        </p:nvGrpSpPr>
        <p:grpSpPr>
          <a:xfrm>
            <a:off x="3565608" y="1127801"/>
            <a:ext cx="5060785" cy="5597645"/>
            <a:chOff x="3969168" y="2345252"/>
            <a:chExt cx="6914068" cy="7647530"/>
          </a:xfrm>
        </p:grpSpPr>
        <p:sp>
          <p:nvSpPr>
            <p:cNvPr id="25" name="Three">
              <a:extLst>
                <a:ext uri="{FF2B5EF4-FFF2-40B4-BE49-F238E27FC236}">
                  <a16:creationId xmlns:a16="http://schemas.microsoft.com/office/drawing/2014/main" id="{8134B861-E9B8-406C-BC23-B6B85D9CBB6A}"/>
                </a:ext>
              </a:extLst>
            </p:cNvPr>
            <p:cNvSpPr/>
            <p:nvPr/>
          </p:nvSpPr>
          <p:spPr>
            <a:xfrm>
              <a:off x="3969168" y="3119624"/>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98000">
                  <a:srgbClr val="172144"/>
                </a:gs>
                <a:gs pos="30000">
                  <a:srgbClr val="223063">
                    <a:alpha val="89000"/>
                  </a:srgb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sp>
          <p:nvSpPr>
            <p:cNvPr id="26" name="One">
              <a:extLst>
                <a:ext uri="{FF2B5EF4-FFF2-40B4-BE49-F238E27FC236}">
                  <a16:creationId xmlns:a16="http://schemas.microsoft.com/office/drawing/2014/main" id="{75A6E478-DCA0-4A86-96E8-8572547C5D37}"/>
                </a:ext>
              </a:extLst>
            </p:cNvPr>
            <p:cNvSpPr/>
            <p:nvPr/>
          </p:nvSpPr>
          <p:spPr>
            <a:xfrm>
              <a:off x="4628301" y="2637036"/>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172144"/>
            </a:solidFill>
            <a:ln w="9525" cap="flat">
              <a:noFill/>
              <a:prstDash val="solid"/>
              <a:miter/>
            </a:ln>
            <a:effectLst>
              <a:outerShdw blurRad="635000" sx="111000" sy="111000" algn="ctr" rotWithShape="0">
                <a:schemeClr val="tx1">
                  <a:alpha val="35000"/>
                </a:schemeClr>
              </a:outerShdw>
              <a:softEdge rad="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sp>
          <p:nvSpPr>
            <p:cNvPr id="27" name="Two">
              <a:extLst>
                <a:ext uri="{FF2B5EF4-FFF2-40B4-BE49-F238E27FC236}">
                  <a16:creationId xmlns:a16="http://schemas.microsoft.com/office/drawing/2014/main" id="{B9524A8C-B795-4A48-B069-9C3F6952BB12}"/>
                </a:ext>
              </a:extLst>
            </p:cNvPr>
            <p:cNvSpPr/>
            <p:nvPr/>
          </p:nvSpPr>
          <p:spPr>
            <a:xfrm>
              <a:off x="4545572" y="2764840"/>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100000">
                  <a:srgbClr val="314792">
                    <a:alpha val="0"/>
                  </a:srgbClr>
                </a:gs>
                <a:gs pos="76000">
                  <a:srgbClr val="17214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8" name="Four">
              <a:extLst>
                <a:ext uri="{FF2B5EF4-FFF2-40B4-BE49-F238E27FC236}">
                  <a16:creationId xmlns:a16="http://schemas.microsoft.com/office/drawing/2014/main" id="{9A9A2D98-0519-44EA-AAE0-ED607A7E3181}"/>
                </a:ext>
              </a:extLst>
            </p:cNvPr>
            <p:cNvSpPr/>
            <p:nvPr/>
          </p:nvSpPr>
          <p:spPr>
            <a:xfrm>
              <a:off x="5089383" y="2345252"/>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314792"/>
                </a:gs>
                <a:gs pos="0">
                  <a:srgbClr val="172144">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29" name="Rectangle 28">
            <a:extLst>
              <a:ext uri="{FF2B5EF4-FFF2-40B4-BE49-F238E27FC236}">
                <a16:creationId xmlns:a16="http://schemas.microsoft.com/office/drawing/2014/main" id="{3827A392-3E63-4527-B92E-7E77A586FAD0}"/>
              </a:ext>
            </a:extLst>
          </p:cNvPr>
          <p:cNvSpPr/>
          <p:nvPr/>
        </p:nvSpPr>
        <p:spPr>
          <a:xfrm>
            <a:off x="4325001" y="2570988"/>
            <a:ext cx="3393747" cy="1598836"/>
          </a:xfrm>
          <a:prstGeom prst="rect">
            <a:avLst/>
          </a:prstGeom>
        </p:spPr>
        <p:txBody>
          <a:bodyPr wrap="square" anchor="ctr">
            <a:spAutoFit/>
          </a:bodyPr>
          <a:lstStyle/>
          <a:p>
            <a:pPr algn="ctr">
              <a:lnSpc>
                <a:spcPct val="89000"/>
              </a:lnSpc>
            </a:pPr>
            <a:r>
              <a:rPr lang="en-US" sz="2200" b="1" dirty="0">
                <a:solidFill>
                  <a:srgbClr val="FFFFFF"/>
                </a:solidFill>
                <a:latin typeface="+mj-lt"/>
              </a:rPr>
              <a:t>WealthGenics cares about every need of your Family. We care both about your Health, Wealth and Over-all Wellbeing.</a:t>
            </a:r>
          </a:p>
        </p:txBody>
      </p:sp>
      <mc:AlternateContent xmlns:mc="http://schemas.openxmlformats.org/markup-compatibility/2006">
        <mc:Choice xmlns:am3d="http://schemas.microsoft.com/office/drawing/2017/model3d" Requires="am3d">
          <p:graphicFrame>
            <p:nvGraphicFramePr>
              <p:cNvPr id="4" name="3D Model 3" descr="Fitness character">
                <a:extLst>
                  <a:ext uri="{FF2B5EF4-FFF2-40B4-BE49-F238E27FC236}">
                    <a16:creationId xmlns:a16="http://schemas.microsoft.com/office/drawing/2014/main" id="{7F967B41-80D2-CA43-7C3B-005DF1C2C982}"/>
                  </a:ext>
                </a:extLst>
              </p:cNvPr>
              <p:cNvGraphicFramePr>
                <a:graphicFrameLocks noChangeAspect="1"/>
              </p:cNvGraphicFramePr>
              <p:nvPr>
                <p:extLst>
                  <p:ext uri="{D42A27DB-BD31-4B8C-83A1-F6EECF244321}">
                    <p14:modId xmlns:p14="http://schemas.microsoft.com/office/powerpoint/2010/main" val="1467031430"/>
                  </p:ext>
                </p:extLst>
              </p:nvPr>
            </p:nvGraphicFramePr>
            <p:xfrm>
              <a:off x="8140649" y="3785983"/>
              <a:ext cx="2467895" cy="2659818"/>
            </p:xfrm>
            <a:graphic>
              <a:graphicData uri="http://schemas.microsoft.com/office/drawing/2017/model3d">
                <am3d:model3d r:embed="rId4">
                  <am3d:spPr>
                    <a:xfrm>
                      <a:off x="0" y="0"/>
                      <a:ext cx="2467895" cy="2659818"/>
                    </a:xfrm>
                    <a:prstGeom prst="rect">
                      <a:avLst/>
                    </a:prstGeom>
                  </am3d:spPr>
                  <am3d:camera>
                    <am3d:pos x="0" y="0" z="69659585"/>
                    <am3d:up dx="0" dy="36000000" dz="0"/>
                    <am3d:lookAt x="0" y="0" z="0"/>
                    <am3d:perspective fov="2700000"/>
                  </am3d:camera>
                  <am3d:trans>
                    <am3d:meterPerModelUnit n="4442295" d="1000000"/>
                    <am3d:preTrans dx="485928" dy="-15374063" dz="-4336129"/>
                    <am3d:scale>
                      <am3d:sx n="1000000" d="1000000"/>
                      <am3d:sy n="1000000" d="1000000"/>
                      <am3d:sz n="1000000" d="1000000"/>
                    </am3d:scale>
                    <am3d:rot ax="634190" ay="-3235152" az="-51456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9966" count="indefinite"/>
                      </a3danim:embedAnim>
                    </a:ext>
                    <a:ext uri="{E9DE012E-A134-456F-84FE-255F9AAD75C6}">
                      <a3danim:posterFrame xmlns:a3danim="http://schemas.microsoft.com/office/drawing/2018/animation/model3d" animId="0"/>
                    </a:ext>
                  </am3d:extLst>
                  <am3d:objViewport viewportSz="30667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itness character">
                <a:extLst>
                  <a:ext uri="{FF2B5EF4-FFF2-40B4-BE49-F238E27FC236}">
                    <a16:creationId xmlns:a16="http://schemas.microsoft.com/office/drawing/2014/main" id="{7F967B41-80D2-CA43-7C3B-005DF1C2C982}"/>
                  </a:ext>
                </a:extLst>
              </p:cNvPr>
              <p:cNvPicPr>
                <a:picLocks noGrp="1" noRot="1" noChangeAspect="1" noMove="1" noResize="1" noEditPoints="1" noAdjustHandles="1" noChangeArrowheads="1" noChangeShapeType="1" noCrop="1"/>
              </p:cNvPicPr>
              <p:nvPr/>
            </p:nvPicPr>
            <p:blipFill>
              <a:blip r:embed="rId5"/>
              <a:stretch>
                <a:fillRect/>
              </a:stretch>
            </p:blipFill>
            <p:spPr>
              <a:xfrm>
                <a:off x="8140649" y="3785983"/>
                <a:ext cx="2467895" cy="2659818"/>
              </a:xfrm>
              <a:prstGeom prst="rect">
                <a:avLst/>
              </a:prstGeom>
            </p:spPr>
          </p:pic>
        </mc:Fallback>
      </mc:AlternateContent>
      <p:grpSp>
        <p:nvGrpSpPr>
          <p:cNvPr id="2" name="Group 1">
            <a:extLst>
              <a:ext uri="{FF2B5EF4-FFF2-40B4-BE49-F238E27FC236}">
                <a16:creationId xmlns:a16="http://schemas.microsoft.com/office/drawing/2014/main" id="{2E8884F4-E362-0486-8CDB-43BDF1E2B878}"/>
              </a:ext>
            </a:extLst>
          </p:cNvPr>
          <p:cNvGrpSpPr/>
          <p:nvPr/>
        </p:nvGrpSpPr>
        <p:grpSpPr>
          <a:xfrm>
            <a:off x="211609" y="10179947"/>
            <a:ext cx="4287802" cy="5511800"/>
            <a:chOff x="211609" y="1066427"/>
            <a:chExt cx="4287802" cy="5511800"/>
          </a:xfrm>
        </p:grpSpPr>
        <p:pic>
          <p:nvPicPr>
            <p:cNvPr id="6" name="그림 9">
              <a:extLst>
                <a:ext uri="{FF2B5EF4-FFF2-40B4-BE49-F238E27FC236}">
                  <a16:creationId xmlns:a16="http://schemas.microsoft.com/office/drawing/2014/main" id="{2CD02C77-1993-8BFC-0534-1D8F495A9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12" name="Rectangle 11">
              <a:extLst>
                <a:ext uri="{FF2B5EF4-FFF2-40B4-BE49-F238E27FC236}">
                  <a16:creationId xmlns:a16="http://schemas.microsoft.com/office/drawing/2014/main" id="{5995712E-1EE1-5802-9E79-249BB63308CC}"/>
                </a:ext>
              </a:extLst>
            </p:cNvPr>
            <p:cNvSpPr>
              <a:spLocks/>
            </p:cNvSpPr>
            <p:nvPr/>
          </p:nvSpPr>
          <p:spPr>
            <a:xfrm>
              <a:off x="493439" y="1276652"/>
              <a:ext cx="3677009" cy="4959931"/>
            </a:xfrm>
            <a:prstGeom prst="rect">
              <a:avLst/>
            </a:prstGeom>
            <a:blipFill dpi="0" rotWithShape="1">
              <a:blip r:embed="rId7">
                <a:extLst>
                  <a:ext uri="{28A0092B-C50C-407E-A947-70E740481C1C}">
                    <a14:useLocalDpi xmlns:a14="http://schemas.microsoft.com/office/drawing/2010/main" val="0"/>
                  </a:ext>
                </a:extLst>
              </a:blip>
              <a:srcRect/>
              <a:stretch>
                <a:fillRect l="-50501" r="-5163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2894404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967" fill="hold"/>
                                        <p:tgtEl>
                                          <p:spTgt spid="4"/>
                                        </p:tgtEl>
                                        <p:attrNameLst>
                                          <p:attrName>embedded1</p:attrName>
                                        </p:attrNameLst>
                                      </p:cBhvr>
                                      <p:tavLst>
                                        <p:tav tm="0">
                                          <p:val>
                                            <p:fltVal val="0"/>
                                          </p:val>
                                        </p:tav>
                                        <p:tav tm="100000">
                                          <p:val>
                                            <p:fltVal val="1"/>
                                          </p:val>
                                        </p:tav>
                                      </p:tavLst>
                                    </p:anim>
                                  </p:childTnLst>
                                </p:cTn>
                              </p:par>
                              <p:par>
                                <p:cTn id="7" presetID="100" presetClass="emph" presetSubtype="1" repeatCount="indefinite" fill="hold" nodeType="withEffect">
                                  <p:stCondLst>
                                    <p:cond delay="0"/>
                                  </p:stCondLst>
                                  <p:childTnLst>
                                    <p:anim calcmode="lin" valueType="num">
                                      <p:cBhvr>
                                        <p:cTn id="8" dur="3833"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3937CA-1852-4611-880C-0B883B2689D3}"/>
              </a:ext>
            </a:extLst>
          </p:cNvPr>
          <p:cNvSpPr/>
          <p:nvPr/>
        </p:nvSpPr>
        <p:spPr>
          <a:xfrm>
            <a:off x="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87E198-9352-42E1-A1FB-E0F15FF7ACF5}"/>
              </a:ext>
            </a:extLst>
          </p:cNvPr>
          <p:cNvSpPr/>
          <p:nvPr/>
        </p:nvSpPr>
        <p:spPr>
          <a:xfrm>
            <a:off x="3120890" y="4516105"/>
            <a:ext cx="974420" cy="265642"/>
          </a:xfrm>
          <a:prstGeom prst="rect">
            <a:avLst/>
          </a:prstGeom>
          <a:solidFill>
            <a:srgbClr val="146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4C5C736-EEFC-4D43-93D5-A507CAA1ACCB}"/>
              </a:ext>
            </a:extLst>
          </p:cNvPr>
          <p:cNvSpPr/>
          <p:nvPr/>
        </p:nvSpPr>
        <p:spPr>
          <a:xfrm>
            <a:off x="0" y="5510386"/>
            <a:ext cx="3122980" cy="265642"/>
          </a:xfrm>
          <a:prstGeom prst="rect">
            <a:avLst/>
          </a:prstGeom>
          <a:solidFill>
            <a:srgbClr val="0A6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Oval 6">
            <a:extLst>
              <a:ext uri="{FF2B5EF4-FFF2-40B4-BE49-F238E27FC236}">
                <a16:creationId xmlns:a16="http://schemas.microsoft.com/office/drawing/2014/main" id="{606E31EA-70A4-4B6D-AAB8-42CFEE5FC0A8}"/>
              </a:ext>
            </a:extLst>
          </p:cNvPr>
          <p:cNvSpPr/>
          <p:nvPr/>
        </p:nvSpPr>
        <p:spPr>
          <a:xfrm>
            <a:off x="2486399" y="4504954"/>
            <a:ext cx="1271073" cy="1271073"/>
          </a:xfrm>
          <a:prstGeom prst="ellipse">
            <a:avLst/>
          </a:prstGeom>
          <a:gradFill>
            <a:gsLst>
              <a:gs pos="72760">
                <a:srgbClr val="00AFFE"/>
              </a:gs>
              <a:gs pos="34000">
                <a:srgbClr val="067AE7"/>
              </a:gs>
              <a:gs pos="0">
                <a:srgbClr val="0B62B5"/>
              </a:gs>
              <a:gs pos="100000">
                <a:srgbClr val="0267B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F8BA5B-8C75-499B-AD99-D630D9226D86}"/>
              </a:ext>
            </a:extLst>
          </p:cNvPr>
          <p:cNvSpPr/>
          <p:nvPr/>
        </p:nvSpPr>
        <p:spPr>
          <a:xfrm>
            <a:off x="2763192" y="4781747"/>
            <a:ext cx="717488" cy="717488"/>
          </a:xfrm>
          <a:prstGeom prst="ellipse">
            <a:avLst/>
          </a:prstGeom>
          <a:solidFill>
            <a:schemeClr val="tx1">
              <a:lumMod val="75000"/>
            </a:schemeClr>
          </a:solidFill>
          <a:ln>
            <a:noFill/>
          </a:ln>
          <a:effectLst>
            <a:outerShdw blurRad="330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dirty="0">
              <a:solidFill>
                <a:schemeClr val="tx1"/>
              </a:solidFill>
              <a:latin typeface="Designball-Communication-01" pitchFamily="2"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3EC10A6-9EC5-44E3-A92E-7AC65C639293}"/>
              </a:ext>
            </a:extLst>
          </p:cNvPr>
          <p:cNvSpPr/>
          <p:nvPr/>
        </p:nvSpPr>
        <p:spPr>
          <a:xfrm>
            <a:off x="4115171" y="3532975"/>
            <a:ext cx="974420" cy="265642"/>
          </a:xfrm>
          <a:prstGeom prst="rect">
            <a:avLst/>
          </a:prstGeom>
          <a:solidFill>
            <a:srgbClr val="EE6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7CEE035F-8CDB-4C20-850C-919EB8DA1C3D}"/>
              </a:ext>
            </a:extLst>
          </p:cNvPr>
          <p:cNvSpPr/>
          <p:nvPr/>
        </p:nvSpPr>
        <p:spPr>
          <a:xfrm>
            <a:off x="3480679" y="3521824"/>
            <a:ext cx="1271073" cy="1271073"/>
          </a:xfrm>
          <a:prstGeom prst="ellipse">
            <a:avLst/>
          </a:prstGeom>
          <a:gradFill>
            <a:gsLst>
              <a:gs pos="72760">
                <a:srgbClr val="7BD526"/>
              </a:gs>
              <a:gs pos="34000">
                <a:srgbClr val="2AB721"/>
              </a:gs>
              <a:gs pos="0">
                <a:srgbClr val="017429"/>
              </a:gs>
              <a:gs pos="100000">
                <a:srgbClr val="579B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B2DAEE5-8E2A-47D5-97EB-CB30733887B8}"/>
              </a:ext>
            </a:extLst>
          </p:cNvPr>
          <p:cNvSpPr/>
          <p:nvPr/>
        </p:nvSpPr>
        <p:spPr>
          <a:xfrm>
            <a:off x="3757472" y="3798617"/>
            <a:ext cx="717488" cy="717488"/>
          </a:xfrm>
          <a:prstGeom prst="ellipse">
            <a:avLst/>
          </a:prstGeom>
          <a:solidFill>
            <a:schemeClr val="tx1">
              <a:lumMod val="75000"/>
            </a:schemeClr>
          </a:solidFill>
          <a:ln>
            <a:noFill/>
          </a:ln>
          <a:effectLst>
            <a:outerShdw blurRad="330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dirty="0">
              <a:solidFill>
                <a:schemeClr val="tx1"/>
              </a:solidFill>
              <a:latin typeface="Designball-Communication-01"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401D6343-CCDD-43C9-82BA-75BF5949ECB8}"/>
              </a:ext>
            </a:extLst>
          </p:cNvPr>
          <p:cNvSpPr/>
          <p:nvPr/>
        </p:nvSpPr>
        <p:spPr>
          <a:xfrm>
            <a:off x="5109452" y="2538695"/>
            <a:ext cx="974420" cy="265642"/>
          </a:xfrm>
          <a:prstGeom prst="rect">
            <a:avLst/>
          </a:prstGeom>
          <a:solidFill>
            <a:srgbClr val="B20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65338CAE-3F6F-4EF0-A15E-FD05BBF0A21A}"/>
              </a:ext>
            </a:extLst>
          </p:cNvPr>
          <p:cNvSpPr/>
          <p:nvPr/>
        </p:nvSpPr>
        <p:spPr>
          <a:xfrm>
            <a:off x="4474960" y="2527544"/>
            <a:ext cx="1271073" cy="1271073"/>
          </a:xfrm>
          <a:prstGeom prst="ellipse">
            <a:avLst/>
          </a:prstGeom>
          <a:gradFill>
            <a:gsLst>
              <a:gs pos="72760">
                <a:srgbClr val="FBB000"/>
              </a:gs>
              <a:gs pos="34000">
                <a:srgbClr val="F28A13"/>
              </a:gs>
              <a:gs pos="0">
                <a:srgbClr val="EE620B"/>
              </a:gs>
              <a:gs pos="100000">
                <a:srgbClr val="E36E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ED725F-F031-4F2A-943E-1E7DDBC737B7}"/>
              </a:ext>
            </a:extLst>
          </p:cNvPr>
          <p:cNvSpPr/>
          <p:nvPr/>
        </p:nvSpPr>
        <p:spPr>
          <a:xfrm>
            <a:off x="4751753" y="2804337"/>
            <a:ext cx="717488" cy="717488"/>
          </a:xfrm>
          <a:prstGeom prst="ellipse">
            <a:avLst/>
          </a:prstGeom>
          <a:solidFill>
            <a:schemeClr val="tx1">
              <a:lumMod val="75000"/>
            </a:schemeClr>
          </a:solidFill>
          <a:ln>
            <a:noFill/>
          </a:ln>
          <a:effectLst>
            <a:outerShdw blurRad="330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dirty="0">
              <a:solidFill>
                <a:schemeClr val="bg1"/>
              </a:solidFill>
              <a:latin typeface="Designball-Communication-01"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E411E755-F8D8-4E49-A541-33C36921436E}"/>
              </a:ext>
            </a:extLst>
          </p:cNvPr>
          <p:cNvSpPr/>
          <p:nvPr/>
        </p:nvSpPr>
        <p:spPr>
          <a:xfrm>
            <a:off x="6099923" y="1550763"/>
            <a:ext cx="6092077" cy="265642"/>
          </a:xfrm>
          <a:prstGeom prst="rect">
            <a:avLst/>
          </a:prstGeom>
          <a:solidFill>
            <a:srgbClr val="6E2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Oval 15">
            <a:extLst>
              <a:ext uri="{FF2B5EF4-FFF2-40B4-BE49-F238E27FC236}">
                <a16:creationId xmlns:a16="http://schemas.microsoft.com/office/drawing/2014/main" id="{C7D210EE-43BC-49E7-A067-A9130A488A27}"/>
              </a:ext>
            </a:extLst>
          </p:cNvPr>
          <p:cNvSpPr/>
          <p:nvPr/>
        </p:nvSpPr>
        <p:spPr>
          <a:xfrm>
            <a:off x="5465431" y="1539612"/>
            <a:ext cx="1271073" cy="1271073"/>
          </a:xfrm>
          <a:prstGeom prst="ellipse">
            <a:avLst/>
          </a:prstGeom>
          <a:gradFill>
            <a:gsLst>
              <a:gs pos="72760">
                <a:srgbClr val="FE6281"/>
              </a:gs>
              <a:gs pos="34000">
                <a:srgbClr val="DE3263"/>
              </a:gs>
              <a:gs pos="0">
                <a:srgbClr val="AD045A"/>
              </a:gs>
              <a:gs pos="100000">
                <a:srgbClr val="BE356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A15EE99-2B44-4D67-97EA-B60C6C13D6C1}"/>
              </a:ext>
            </a:extLst>
          </p:cNvPr>
          <p:cNvSpPr/>
          <p:nvPr/>
        </p:nvSpPr>
        <p:spPr>
          <a:xfrm>
            <a:off x="5742224" y="1816405"/>
            <a:ext cx="717488" cy="717488"/>
          </a:xfrm>
          <a:prstGeom prst="ellipse">
            <a:avLst/>
          </a:prstGeom>
          <a:solidFill>
            <a:schemeClr val="tx1">
              <a:lumMod val="75000"/>
            </a:schemeClr>
          </a:solidFill>
          <a:ln>
            <a:noFill/>
          </a:ln>
          <a:effectLst>
            <a:outerShdw blurRad="330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dirty="0">
              <a:solidFill>
                <a:schemeClr val="tx1"/>
              </a:solidFill>
              <a:latin typeface="Designball-Communication-01"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4605795-D638-4CA2-8F0B-CE60C26CB7E2}"/>
              </a:ext>
            </a:extLst>
          </p:cNvPr>
          <p:cNvSpPr txBox="1"/>
          <p:nvPr/>
        </p:nvSpPr>
        <p:spPr>
          <a:xfrm>
            <a:off x="6589312" y="3106209"/>
            <a:ext cx="2695182" cy="677108"/>
          </a:xfrm>
          <a:prstGeom prst="rect">
            <a:avLst/>
          </a:prstGeom>
          <a:noFill/>
        </p:spPr>
        <p:txBody>
          <a:bodyPr wrap="square" rtlCol="0">
            <a:spAutoFit/>
          </a:bodyPr>
          <a:lstStyle/>
          <a:p>
            <a:r>
              <a:rPr lang="en-US" sz="2400" dirty="0">
                <a:solidFill>
                  <a:schemeClr val="accent1"/>
                </a:solidFill>
              </a:rPr>
              <a:t>19%</a:t>
            </a:r>
          </a:p>
          <a:p>
            <a:r>
              <a:rPr lang="en-US" sz="1400" dirty="0">
                <a:solidFill>
                  <a:schemeClr val="bg1"/>
                </a:solidFill>
              </a:rPr>
              <a:t>Of People with Degree - No Job</a:t>
            </a:r>
            <a:endParaRPr lang="en-US" sz="1200" dirty="0">
              <a:solidFill>
                <a:schemeClr val="bg1"/>
              </a:solidFill>
            </a:endParaRPr>
          </a:p>
        </p:txBody>
      </p:sp>
      <p:sp>
        <p:nvSpPr>
          <p:cNvPr id="19" name="TextBox 18">
            <a:extLst>
              <a:ext uri="{FF2B5EF4-FFF2-40B4-BE49-F238E27FC236}">
                <a16:creationId xmlns:a16="http://schemas.microsoft.com/office/drawing/2014/main" id="{51980F8C-48FD-4DB5-A0BE-DFEA37D9585D}"/>
              </a:ext>
            </a:extLst>
          </p:cNvPr>
          <p:cNvSpPr txBox="1"/>
          <p:nvPr/>
        </p:nvSpPr>
        <p:spPr>
          <a:xfrm>
            <a:off x="5614091" y="4100490"/>
            <a:ext cx="2695182" cy="677108"/>
          </a:xfrm>
          <a:prstGeom prst="rect">
            <a:avLst/>
          </a:prstGeom>
          <a:noFill/>
        </p:spPr>
        <p:txBody>
          <a:bodyPr wrap="square" rtlCol="0">
            <a:spAutoFit/>
          </a:bodyPr>
          <a:lstStyle/>
          <a:p>
            <a:r>
              <a:rPr lang="en-US" sz="2400" dirty="0">
                <a:solidFill>
                  <a:srgbClr val="FFC000"/>
                </a:solidFill>
              </a:rPr>
              <a:t>16%</a:t>
            </a:r>
          </a:p>
          <a:p>
            <a:r>
              <a:rPr lang="en-US" sz="1400" dirty="0">
                <a:solidFill>
                  <a:schemeClr val="bg1"/>
                </a:solidFill>
              </a:rPr>
              <a:t>Of People with Degree - No Job</a:t>
            </a:r>
          </a:p>
        </p:txBody>
      </p:sp>
      <p:sp>
        <p:nvSpPr>
          <p:cNvPr id="20" name="TextBox 19">
            <a:extLst>
              <a:ext uri="{FF2B5EF4-FFF2-40B4-BE49-F238E27FC236}">
                <a16:creationId xmlns:a16="http://schemas.microsoft.com/office/drawing/2014/main" id="{2276ED40-8875-4244-AA11-4B157A7F8EC1}"/>
              </a:ext>
            </a:extLst>
          </p:cNvPr>
          <p:cNvSpPr txBox="1"/>
          <p:nvPr/>
        </p:nvSpPr>
        <p:spPr>
          <a:xfrm>
            <a:off x="4638871" y="5083620"/>
            <a:ext cx="2695182" cy="677108"/>
          </a:xfrm>
          <a:prstGeom prst="rect">
            <a:avLst/>
          </a:prstGeom>
          <a:noFill/>
        </p:spPr>
        <p:txBody>
          <a:bodyPr wrap="square" rtlCol="0">
            <a:spAutoFit/>
          </a:bodyPr>
          <a:lstStyle/>
          <a:p>
            <a:r>
              <a:rPr lang="en-US" sz="2400" dirty="0">
                <a:solidFill>
                  <a:schemeClr val="accent3"/>
                </a:solidFill>
              </a:rPr>
              <a:t>14%</a:t>
            </a:r>
          </a:p>
          <a:p>
            <a:r>
              <a:rPr lang="en-US" sz="1400" dirty="0">
                <a:solidFill>
                  <a:schemeClr val="bg1"/>
                </a:solidFill>
              </a:rPr>
              <a:t>Of People with Degree - No Job</a:t>
            </a:r>
          </a:p>
        </p:txBody>
      </p:sp>
      <p:sp>
        <p:nvSpPr>
          <p:cNvPr id="21" name="TextBox 20">
            <a:extLst>
              <a:ext uri="{FF2B5EF4-FFF2-40B4-BE49-F238E27FC236}">
                <a16:creationId xmlns:a16="http://schemas.microsoft.com/office/drawing/2014/main" id="{44EB855A-2B5D-4EEF-8B86-FB934740C11F}"/>
              </a:ext>
            </a:extLst>
          </p:cNvPr>
          <p:cNvSpPr txBox="1"/>
          <p:nvPr/>
        </p:nvSpPr>
        <p:spPr>
          <a:xfrm>
            <a:off x="7235186" y="2118278"/>
            <a:ext cx="2695182" cy="677108"/>
          </a:xfrm>
          <a:prstGeom prst="rect">
            <a:avLst/>
          </a:prstGeom>
          <a:noFill/>
        </p:spPr>
        <p:txBody>
          <a:bodyPr wrap="square" rtlCol="0">
            <a:spAutoFit/>
          </a:bodyPr>
          <a:lstStyle/>
          <a:p>
            <a:r>
              <a:rPr lang="en-US" sz="2400" dirty="0">
                <a:solidFill>
                  <a:schemeClr val="accent5"/>
                </a:solidFill>
              </a:rPr>
              <a:t>17%</a:t>
            </a:r>
          </a:p>
          <a:p>
            <a:r>
              <a:rPr lang="en-US" sz="1400" dirty="0">
                <a:solidFill>
                  <a:schemeClr val="bg1"/>
                </a:solidFill>
              </a:rPr>
              <a:t>Of People with Degree - No Job</a:t>
            </a:r>
          </a:p>
        </p:txBody>
      </p:sp>
      <p:sp>
        <p:nvSpPr>
          <p:cNvPr id="22" name="Title 1">
            <a:extLst>
              <a:ext uri="{FF2B5EF4-FFF2-40B4-BE49-F238E27FC236}">
                <a16:creationId xmlns:a16="http://schemas.microsoft.com/office/drawing/2014/main" id="{8FF7D53B-8440-41AB-98C2-C47020756DF8}"/>
              </a:ext>
            </a:extLst>
          </p:cNvPr>
          <p:cNvSpPr txBox="1">
            <a:spLocks/>
          </p:cNvSpPr>
          <p:nvPr/>
        </p:nvSpPr>
        <p:spPr>
          <a:xfrm>
            <a:off x="713714" y="713325"/>
            <a:ext cx="2917967" cy="19581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99" dirty="0">
                <a:solidFill>
                  <a:schemeClr val="bg1"/>
                </a:solidFill>
                <a:latin typeface="Bahnschrift Light SemiCondensed" panose="020B0502040204020203" pitchFamily="34" charset="0"/>
              </a:rPr>
              <a:t>India Struggles for jobs </a:t>
            </a:r>
          </a:p>
          <a:p>
            <a:r>
              <a:rPr lang="en-US" sz="1600" dirty="0">
                <a:solidFill>
                  <a:schemeClr val="bg1"/>
                </a:solidFill>
                <a:latin typeface="Bahnschrift Light SemiCondensed" panose="020B0502040204020203" pitchFamily="34" charset="0"/>
              </a:rPr>
              <a:t>77% of the population is doing Job</a:t>
            </a:r>
          </a:p>
          <a:p>
            <a:endParaRPr lang="en-US" sz="1600" dirty="0">
              <a:solidFill>
                <a:schemeClr val="bg1"/>
              </a:solidFill>
              <a:latin typeface="Bahnschrift Light SemiCondensed" panose="020B0502040204020203" pitchFamily="34" charset="0"/>
            </a:endParaRPr>
          </a:p>
          <a:p>
            <a:r>
              <a:rPr lang="en-US" sz="1600" dirty="0">
                <a:solidFill>
                  <a:schemeClr val="bg1"/>
                </a:solidFill>
                <a:latin typeface="Bahnschrift Light SemiCondensed" panose="020B0502040204020203" pitchFamily="34" charset="0"/>
              </a:rPr>
              <a:t>51% Male</a:t>
            </a:r>
          </a:p>
          <a:p>
            <a:r>
              <a:rPr lang="en-US" sz="1600" dirty="0">
                <a:solidFill>
                  <a:schemeClr val="bg1"/>
                </a:solidFill>
                <a:latin typeface="Bahnschrift Light SemiCondensed" panose="020B0502040204020203" pitchFamily="34" charset="0"/>
              </a:rPr>
              <a:t>26% Female</a:t>
            </a:r>
          </a:p>
          <a:p>
            <a:endParaRPr lang="en-US" sz="3199" dirty="0">
              <a:solidFill>
                <a:schemeClr val="bg1"/>
              </a:solidFill>
              <a:latin typeface="Bahnschrift Light SemiCondensed" panose="020B0502040204020203" pitchFamily="34" charset="0"/>
            </a:endParaRPr>
          </a:p>
        </p:txBody>
      </p:sp>
      <p:sp>
        <p:nvSpPr>
          <p:cNvPr id="23" name="TextBox 22">
            <a:extLst>
              <a:ext uri="{FF2B5EF4-FFF2-40B4-BE49-F238E27FC236}">
                <a16:creationId xmlns:a16="http://schemas.microsoft.com/office/drawing/2014/main" id="{CE73D6E8-A423-42BE-A422-1A2BDE204752}"/>
              </a:ext>
            </a:extLst>
          </p:cNvPr>
          <p:cNvSpPr txBox="1"/>
          <p:nvPr/>
        </p:nvSpPr>
        <p:spPr>
          <a:xfrm>
            <a:off x="1469235" y="4775002"/>
            <a:ext cx="878767" cy="584775"/>
          </a:xfrm>
          <a:prstGeom prst="rect">
            <a:avLst/>
          </a:prstGeom>
          <a:noFill/>
        </p:spPr>
        <p:txBody>
          <a:bodyPr wrap="none" rtlCol="0">
            <a:spAutoFit/>
          </a:bodyPr>
          <a:lstStyle/>
          <a:p>
            <a:r>
              <a:rPr lang="en-US" sz="3200" dirty="0">
                <a:solidFill>
                  <a:schemeClr val="bg1"/>
                </a:solidFill>
                <a:latin typeface="Bahnschrift Light SemiCondensed" panose="020B0502040204020203" pitchFamily="34" charset="0"/>
              </a:rPr>
              <a:t>2019</a:t>
            </a:r>
          </a:p>
        </p:txBody>
      </p:sp>
      <p:pic>
        <p:nvPicPr>
          <p:cNvPr id="27" name="Graphic 26" descr="Briefcase">
            <a:extLst>
              <a:ext uri="{FF2B5EF4-FFF2-40B4-BE49-F238E27FC236}">
                <a16:creationId xmlns:a16="http://schemas.microsoft.com/office/drawing/2014/main" id="{3013C5D9-A4A8-4C7C-8B57-4BB3939D3C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3035" y="4862636"/>
            <a:ext cx="555710" cy="555710"/>
          </a:xfrm>
          <a:prstGeom prst="rect">
            <a:avLst/>
          </a:prstGeom>
        </p:spPr>
      </p:pic>
      <p:pic>
        <p:nvPicPr>
          <p:cNvPr id="28" name="Graphic 27" descr="Computer">
            <a:extLst>
              <a:ext uri="{FF2B5EF4-FFF2-40B4-BE49-F238E27FC236}">
                <a16:creationId xmlns:a16="http://schemas.microsoft.com/office/drawing/2014/main" id="{2D17D74D-2D9D-4ABE-80D9-A6AAE23B35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7316" y="3873931"/>
            <a:ext cx="555710" cy="555710"/>
          </a:xfrm>
          <a:prstGeom prst="rect">
            <a:avLst/>
          </a:prstGeom>
        </p:spPr>
      </p:pic>
      <p:pic>
        <p:nvPicPr>
          <p:cNvPr id="29" name="Graphic 28" descr="Office worker">
            <a:extLst>
              <a:ext uri="{FF2B5EF4-FFF2-40B4-BE49-F238E27FC236}">
                <a16:creationId xmlns:a16="http://schemas.microsoft.com/office/drawing/2014/main" id="{C6D845C2-D642-4C87-BC09-9D0733D4A0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6967" y="2833659"/>
            <a:ext cx="555710" cy="555710"/>
          </a:xfrm>
          <a:prstGeom prst="rect">
            <a:avLst/>
          </a:prstGeom>
        </p:spPr>
      </p:pic>
      <p:pic>
        <p:nvPicPr>
          <p:cNvPr id="30" name="Graphic 29" descr="Wheelbarrow">
            <a:extLst>
              <a:ext uri="{FF2B5EF4-FFF2-40B4-BE49-F238E27FC236}">
                <a16:creationId xmlns:a16="http://schemas.microsoft.com/office/drawing/2014/main" id="{6E329F4F-660B-4571-A133-85C0691837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5964" y="1897293"/>
            <a:ext cx="555710" cy="555710"/>
          </a:xfrm>
          <a:prstGeom prst="rect">
            <a:avLst/>
          </a:prstGeom>
        </p:spPr>
      </p:pic>
      <p:sp>
        <p:nvSpPr>
          <p:cNvPr id="31" name="Title 1">
            <a:extLst>
              <a:ext uri="{FF2B5EF4-FFF2-40B4-BE49-F238E27FC236}">
                <a16:creationId xmlns:a16="http://schemas.microsoft.com/office/drawing/2014/main" id="{FCB7AC47-95B2-4244-87AF-CDE5F7659021}"/>
              </a:ext>
            </a:extLst>
          </p:cNvPr>
          <p:cNvSpPr txBox="1">
            <a:spLocks/>
          </p:cNvSpPr>
          <p:nvPr/>
        </p:nvSpPr>
        <p:spPr>
          <a:xfrm>
            <a:off x="8912834" y="4648926"/>
            <a:ext cx="2917967" cy="19581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Bahnschrift Light SemiCondensed" panose="020B0502040204020203" pitchFamily="34" charset="0"/>
              </a:rPr>
              <a:t>Only 17% of People work in well organized sector, with good salary</a:t>
            </a:r>
            <a:endParaRPr lang="en-US" sz="1400" dirty="0">
              <a:solidFill>
                <a:schemeClr val="bg1"/>
              </a:solidFill>
              <a:latin typeface="Bahnschrift Light SemiCondensed" panose="020B0502040204020203" pitchFamily="34" charset="0"/>
            </a:endParaRPr>
          </a:p>
        </p:txBody>
      </p:sp>
      <p:sp>
        <p:nvSpPr>
          <p:cNvPr id="2" name="TextBox 1">
            <a:extLst>
              <a:ext uri="{FF2B5EF4-FFF2-40B4-BE49-F238E27FC236}">
                <a16:creationId xmlns:a16="http://schemas.microsoft.com/office/drawing/2014/main" id="{F1B14AB2-1515-A4B7-E4CF-A66BFB7012E3}"/>
              </a:ext>
            </a:extLst>
          </p:cNvPr>
          <p:cNvSpPr txBox="1"/>
          <p:nvPr/>
        </p:nvSpPr>
        <p:spPr>
          <a:xfrm>
            <a:off x="2393125" y="3643387"/>
            <a:ext cx="957313" cy="584775"/>
          </a:xfrm>
          <a:prstGeom prst="rect">
            <a:avLst/>
          </a:prstGeom>
          <a:noFill/>
        </p:spPr>
        <p:txBody>
          <a:bodyPr wrap="none" rtlCol="0">
            <a:spAutoFit/>
          </a:bodyPr>
          <a:lstStyle/>
          <a:p>
            <a:r>
              <a:rPr lang="en-US" sz="3200" dirty="0">
                <a:solidFill>
                  <a:schemeClr val="bg1"/>
                </a:solidFill>
                <a:latin typeface="Bahnschrift Light SemiCondensed" panose="020B0502040204020203" pitchFamily="34" charset="0"/>
              </a:rPr>
              <a:t>2020</a:t>
            </a:r>
          </a:p>
        </p:txBody>
      </p:sp>
      <p:sp>
        <p:nvSpPr>
          <p:cNvPr id="3" name="TextBox 2">
            <a:extLst>
              <a:ext uri="{FF2B5EF4-FFF2-40B4-BE49-F238E27FC236}">
                <a16:creationId xmlns:a16="http://schemas.microsoft.com/office/drawing/2014/main" id="{43BCC8A5-88ED-3C51-D25A-7CF302D84679}"/>
              </a:ext>
            </a:extLst>
          </p:cNvPr>
          <p:cNvSpPr txBox="1"/>
          <p:nvPr/>
        </p:nvSpPr>
        <p:spPr>
          <a:xfrm>
            <a:off x="3417160" y="2682666"/>
            <a:ext cx="881973" cy="584775"/>
          </a:xfrm>
          <a:prstGeom prst="rect">
            <a:avLst/>
          </a:prstGeom>
          <a:noFill/>
        </p:spPr>
        <p:txBody>
          <a:bodyPr wrap="none" rtlCol="0">
            <a:spAutoFit/>
          </a:bodyPr>
          <a:lstStyle/>
          <a:p>
            <a:r>
              <a:rPr lang="en-US" sz="3200" dirty="0">
                <a:solidFill>
                  <a:schemeClr val="bg1"/>
                </a:solidFill>
                <a:latin typeface="Bahnschrift Light SemiCondensed" panose="020B0502040204020203" pitchFamily="34" charset="0"/>
              </a:rPr>
              <a:t>2021</a:t>
            </a:r>
          </a:p>
        </p:txBody>
      </p:sp>
      <p:sp>
        <p:nvSpPr>
          <p:cNvPr id="32" name="TextBox 31">
            <a:extLst>
              <a:ext uri="{FF2B5EF4-FFF2-40B4-BE49-F238E27FC236}">
                <a16:creationId xmlns:a16="http://schemas.microsoft.com/office/drawing/2014/main" id="{83EC9B10-F7F5-A7E0-58FE-2AF6E661BD9B}"/>
              </a:ext>
            </a:extLst>
          </p:cNvPr>
          <p:cNvSpPr txBox="1"/>
          <p:nvPr/>
        </p:nvSpPr>
        <p:spPr>
          <a:xfrm>
            <a:off x="4382204" y="1671773"/>
            <a:ext cx="946093" cy="584775"/>
          </a:xfrm>
          <a:prstGeom prst="rect">
            <a:avLst/>
          </a:prstGeom>
          <a:noFill/>
        </p:spPr>
        <p:txBody>
          <a:bodyPr wrap="none" rtlCol="0">
            <a:spAutoFit/>
          </a:bodyPr>
          <a:lstStyle/>
          <a:p>
            <a:r>
              <a:rPr lang="en-US" sz="3200" dirty="0">
                <a:solidFill>
                  <a:schemeClr val="bg1"/>
                </a:solidFill>
                <a:latin typeface="Bahnschrift Light SemiCondensed" panose="020B0502040204020203" pitchFamily="34" charset="0"/>
              </a:rPr>
              <a:t>2022</a:t>
            </a:r>
          </a:p>
        </p:txBody>
      </p:sp>
    </p:spTree>
    <p:extLst>
      <p:ext uri="{BB962C8B-B14F-4D97-AF65-F5344CB8AC3E}">
        <p14:creationId xmlns:p14="http://schemas.microsoft.com/office/powerpoint/2010/main" val="26738798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68182">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68182">
                                          <p:cBhvr additive="base">
                                            <p:cTn id="11" dur="1100" fill="hold"/>
                                            <p:tgtEl>
                                              <p:spTgt spid="7"/>
                                            </p:tgtEl>
                                            <p:attrNameLst>
                                              <p:attrName>ppt_x</p:attrName>
                                            </p:attrNameLst>
                                          </p:cBhvr>
                                          <p:tavLst>
                                            <p:tav tm="0">
                                              <p:val>
                                                <p:strVal val="#ppt_x"/>
                                              </p:val>
                                            </p:tav>
                                            <p:tav tm="100000">
                                              <p:val>
                                                <p:strVal val="#ppt_x"/>
                                              </p:val>
                                            </p:tav>
                                          </p:tavLst>
                                        </p:anim>
                                        <p:anim calcmode="lin" valueType="num" p14:bounceEnd="68182">
                                          <p:cBhvr additive="base">
                                            <p:cTn id="12" dur="11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8182">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14:bounceEnd="68182">
                                          <p:cBhvr additive="base">
                                            <p:cTn id="15" dur="1100" fill="hold"/>
                                            <p:tgtEl>
                                              <p:spTgt spid="8"/>
                                            </p:tgtEl>
                                            <p:attrNameLst>
                                              <p:attrName>ppt_x</p:attrName>
                                            </p:attrNameLst>
                                          </p:cBhvr>
                                          <p:tavLst>
                                            <p:tav tm="0">
                                              <p:val>
                                                <p:strVal val="#ppt_x"/>
                                              </p:val>
                                            </p:tav>
                                            <p:tav tm="100000">
                                              <p:val>
                                                <p:strVal val="#ppt_x"/>
                                              </p:val>
                                            </p:tav>
                                          </p:tavLst>
                                        </p:anim>
                                        <p:anim calcmode="lin" valueType="num" p14:bounceEnd="68182">
                                          <p:cBhvr additive="base">
                                            <p:cTn id="16" dur="1100" fill="hold"/>
                                            <p:tgtEl>
                                              <p:spTgt spid="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3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2" presetClass="entr" presetSubtype="4" fill="hold" nodeType="withEffect" p14:presetBounceEnd="68182">
                                      <p:stCondLst>
                                        <p:cond delay="400"/>
                                      </p:stCondLst>
                                      <p:childTnLst>
                                        <p:set>
                                          <p:cBhvr>
                                            <p:cTn id="24" dur="1" fill="hold">
                                              <p:stCondLst>
                                                <p:cond delay="0"/>
                                              </p:stCondLst>
                                            </p:cTn>
                                            <p:tgtEl>
                                              <p:spTgt spid="27"/>
                                            </p:tgtEl>
                                            <p:attrNameLst>
                                              <p:attrName>style.visibility</p:attrName>
                                            </p:attrNameLst>
                                          </p:cBhvr>
                                          <p:to>
                                            <p:strVal val="visible"/>
                                          </p:to>
                                        </p:set>
                                        <p:anim calcmode="lin" valueType="num" p14:bounceEnd="68182">
                                          <p:cBhvr additive="base">
                                            <p:cTn id="25" dur="1100" fill="hold"/>
                                            <p:tgtEl>
                                              <p:spTgt spid="27"/>
                                            </p:tgtEl>
                                            <p:attrNameLst>
                                              <p:attrName>ppt_x</p:attrName>
                                            </p:attrNameLst>
                                          </p:cBhvr>
                                          <p:tavLst>
                                            <p:tav tm="0">
                                              <p:val>
                                                <p:strVal val="#ppt_x"/>
                                              </p:val>
                                            </p:tav>
                                            <p:tav tm="100000">
                                              <p:val>
                                                <p:strVal val="#ppt_x"/>
                                              </p:val>
                                            </p:tav>
                                          </p:tavLst>
                                        </p:anim>
                                        <p:anim calcmode="lin" valueType="num" p14:bounceEnd="68182">
                                          <p:cBhvr additive="base">
                                            <p:cTn id="26" dur="1100" fill="hold"/>
                                            <p:tgtEl>
                                              <p:spTgt spid="2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 presetClass="entr" presetSubtype="4" fill="hold" grpId="0" nodeType="withEffect" p14:presetBounceEnd="68182">
                                      <p:stCondLst>
                                        <p:cond delay="100"/>
                                      </p:stCondLst>
                                      <p:childTnLst>
                                        <p:set>
                                          <p:cBhvr>
                                            <p:cTn id="32" dur="1" fill="hold">
                                              <p:stCondLst>
                                                <p:cond delay="0"/>
                                              </p:stCondLst>
                                            </p:cTn>
                                            <p:tgtEl>
                                              <p:spTgt spid="10"/>
                                            </p:tgtEl>
                                            <p:attrNameLst>
                                              <p:attrName>style.visibility</p:attrName>
                                            </p:attrNameLst>
                                          </p:cBhvr>
                                          <p:to>
                                            <p:strVal val="visible"/>
                                          </p:to>
                                        </p:set>
                                        <p:anim calcmode="lin" valueType="num" p14:bounceEnd="68182">
                                          <p:cBhvr additive="base">
                                            <p:cTn id="33" dur="1100" fill="hold"/>
                                            <p:tgtEl>
                                              <p:spTgt spid="10"/>
                                            </p:tgtEl>
                                            <p:attrNameLst>
                                              <p:attrName>ppt_x</p:attrName>
                                            </p:attrNameLst>
                                          </p:cBhvr>
                                          <p:tavLst>
                                            <p:tav tm="0">
                                              <p:val>
                                                <p:strVal val="#ppt_x"/>
                                              </p:val>
                                            </p:tav>
                                            <p:tav tm="100000">
                                              <p:val>
                                                <p:strVal val="#ppt_x"/>
                                              </p:val>
                                            </p:tav>
                                          </p:tavLst>
                                        </p:anim>
                                        <p:anim calcmode="lin" valueType="num" p14:bounceEnd="68182">
                                          <p:cBhvr additive="base">
                                            <p:cTn id="34" dur="11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8182">
                                      <p:stCondLst>
                                        <p:cond delay="200"/>
                                      </p:stCondLst>
                                      <p:childTnLst>
                                        <p:set>
                                          <p:cBhvr>
                                            <p:cTn id="36" dur="1" fill="hold">
                                              <p:stCondLst>
                                                <p:cond delay="0"/>
                                              </p:stCondLst>
                                            </p:cTn>
                                            <p:tgtEl>
                                              <p:spTgt spid="11"/>
                                            </p:tgtEl>
                                            <p:attrNameLst>
                                              <p:attrName>style.visibility</p:attrName>
                                            </p:attrNameLst>
                                          </p:cBhvr>
                                          <p:to>
                                            <p:strVal val="visible"/>
                                          </p:to>
                                        </p:set>
                                        <p:anim calcmode="lin" valueType="num" p14:bounceEnd="68182">
                                          <p:cBhvr additive="base">
                                            <p:cTn id="37" dur="1100" fill="hold"/>
                                            <p:tgtEl>
                                              <p:spTgt spid="11"/>
                                            </p:tgtEl>
                                            <p:attrNameLst>
                                              <p:attrName>ppt_x</p:attrName>
                                            </p:attrNameLst>
                                          </p:cBhvr>
                                          <p:tavLst>
                                            <p:tav tm="0">
                                              <p:val>
                                                <p:strVal val="#ppt_x"/>
                                              </p:val>
                                            </p:tav>
                                            <p:tav tm="100000">
                                              <p:val>
                                                <p:strVal val="#ppt_x"/>
                                              </p:val>
                                            </p:tav>
                                          </p:tavLst>
                                        </p:anim>
                                        <p:anim calcmode="lin" valueType="num" p14:bounceEnd="68182">
                                          <p:cBhvr additive="base">
                                            <p:cTn id="38" dur="1100" fill="hold"/>
                                            <p:tgtEl>
                                              <p:spTgt spid="11"/>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4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entr" presetSubtype="4" fill="hold" nodeType="withEffect" p14:presetBounceEnd="68182">
                                      <p:stCondLst>
                                        <p:cond delay="400"/>
                                      </p:stCondLst>
                                      <p:childTnLst>
                                        <p:set>
                                          <p:cBhvr>
                                            <p:cTn id="43" dur="1" fill="hold">
                                              <p:stCondLst>
                                                <p:cond delay="0"/>
                                              </p:stCondLst>
                                            </p:cTn>
                                            <p:tgtEl>
                                              <p:spTgt spid="28"/>
                                            </p:tgtEl>
                                            <p:attrNameLst>
                                              <p:attrName>style.visibility</p:attrName>
                                            </p:attrNameLst>
                                          </p:cBhvr>
                                          <p:to>
                                            <p:strVal val="visible"/>
                                          </p:to>
                                        </p:set>
                                        <p:anim calcmode="lin" valueType="num" p14:bounceEnd="68182">
                                          <p:cBhvr additive="base">
                                            <p:cTn id="44" dur="1100" fill="hold"/>
                                            <p:tgtEl>
                                              <p:spTgt spid="28"/>
                                            </p:tgtEl>
                                            <p:attrNameLst>
                                              <p:attrName>ppt_x</p:attrName>
                                            </p:attrNameLst>
                                          </p:cBhvr>
                                          <p:tavLst>
                                            <p:tav tm="0">
                                              <p:val>
                                                <p:strVal val="#ppt_x"/>
                                              </p:val>
                                            </p:tav>
                                            <p:tav tm="100000">
                                              <p:val>
                                                <p:strVal val="#ppt_x"/>
                                              </p:val>
                                            </p:tav>
                                          </p:tavLst>
                                        </p:anim>
                                        <p:anim calcmode="lin" valueType="num" p14:bounceEnd="68182">
                                          <p:cBhvr additive="base">
                                            <p:cTn id="45" dur="1100" fill="hold"/>
                                            <p:tgtEl>
                                              <p:spTgt spid="2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2" presetClass="entr" presetSubtype="4" fill="hold" grpId="0" nodeType="withEffect" p14:presetBounceEnd="68182">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14:bounceEnd="68182">
                                          <p:cBhvr additive="base">
                                            <p:cTn id="52" dur="1100" fill="hold"/>
                                            <p:tgtEl>
                                              <p:spTgt spid="13"/>
                                            </p:tgtEl>
                                            <p:attrNameLst>
                                              <p:attrName>ppt_x</p:attrName>
                                            </p:attrNameLst>
                                          </p:cBhvr>
                                          <p:tavLst>
                                            <p:tav tm="0">
                                              <p:val>
                                                <p:strVal val="#ppt_x"/>
                                              </p:val>
                                            </p:tav>
                                            <p:tav tm="100000">
                                              <p:val>
                                                <p:strVal val="#ppt_x"/>
                                              </p:val>
                                            </p:tav>
                                          </p:tavLst>
                                        </p:anim>
                                        <p:anim calcmode="lin" valueType="num" p14:bounceEnd="68182">
                                          <p:cBhvr additive="base">
                                            <p:cTn id="53" dur="11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14:presetBounceEnd="68182">
                                      <p:stCondLst>
                                        <p:cond delay="200"/>
                                      </p:stCondLst>
                                      <p:childTnLst>
                                        <p:set>
                                          <p:cBhvr>
                                            <p:cTn id="55" dur="1" fill="hold">
                                              <p:stCondLst>
                                                <p:cond delay="0"/>
                                              </p:stCondLst>
                                            </p:cTn>
                                            <p:tgtEl>
                                              <p:spTgt spid="14"/>
                                            </p:tgtEl>
                                            <p:attrNameLst>
                                              <p:attrName>style.visibility</p:attrName>
                                            </p:attrNameLst>
                                          </p:cBhvr>
                                          <p:to>
                                            <p:strVal val="visible"/>
                                          </p:to>
                                        </p:set>
                                        <p:anim calcmode="lin" valueType="num" p14:bounceEnd="68182">
                                          <p:cBhvr additive="base">
                                            <p:cTn id="56" dur="1100" fill="hold"/>
                                            <p:tgtEl>
                                              <p:spTgt spid="14"/>
                                            </p:tgtEl>
                                            <p:attrNameLst>
                                              <p:attrName>ppt_x</p:attrName>
                                            </p:attrNameLst>
                                          </p:cBhvr>
                                          <p:tavLst>
                                            <p:tav tm="0">
                                              <p:val>
                                                <p:strVal val="#ppt_x"/>
                                              </p:val>
                                            </p:tav>
                                            <p:tav tm="100000">
                                              <p:val>
                                                <p:strVal val="#ppt_x"/>
                                              </p:val>
                                            </p:tav>
                                          </p:tavLst>
                                        </p:anim>
                                        <p:anim calcmode="lin" valueType="num" p14:bounceEnd="68182">
                                          <p:cBhvr additive="base">
                                            <p:cTn id="57" dur="1100" fill="hold"/>
                                            <p:tgtEl>
                                              <p:spTgt spid="14"/>
                                            </p:tgtEl>
                                            <p:attrNameLst>
                                              <p:attrName>ppt_y</p:attrName>
                                            </p:attrNameLst>
                                          </p:cBhvr>
                                          <p:tavLst>
                                            <p:tav tm="0">
                                              <p:val>
                                                <p:strVal val="1+#ppt_h/2"/>
                                              </p:val>
                                            </p:tav>
                                            <p:tav tm="100000">
                                              <p:val>
                                                <p:strVal val="#ppt_y"/>
                                              </p:val>
                                            </p:tav>
                                          </p:tavLst>
                                        </p:anim>
                                      </p:childTnLst>
                                    </p:cTn>
                                  </p:par>
                                  <p:par>
                                    <p:cTn id="58" presetID="10" presetClass="entr" presetSubtype="0" fill="hold" grpId="0" nodeType="withEffect">
                                      <p:stCondLst>
                                        <p:cond delay="4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2" presetClass="entr" presetSubtype="4" fill="hold" nodeType="withEffect" p14:presetBounceEnd="68182">
                                      <p:stCondLst>
                                        <p:cond delay="400"/>
                                      </p:stCondLst>
                                      <p:childTnLst>
                                        <p:set>
                                          <p:cBhvr>
                                            <p:cTn id="62" dur="1" fill="hold">
                                              <p:stCondLst>
                                                <p:cond delay="0"/>
                                              </p:stCondLst>
                                            </p:cTn>
                                            <p:tgtEl>
                                              <p:spTgt spid="29"/>
                                            </p:tgtEl>
                                            <p:attrNameLst>
                                              <p:attrName>style.visibility</p:attrName>
                                            </p:attrNameLst>
                                          </p:cBhvr>
                                          <p:to>
                                            <p:strVal val="visible"/>
                                          </p:to>
                                        </p:set>
                                        <p:anim calcmode="lin" valueType="num" p14:bounceEnd="68182">
                                          <p:cBhvr additive="base">
                                            <p:cTn id="63" dur="1100" fill="hold"/>
                                            <p:tgtEl>
                                              <p:spTgt spid="29"/>
                                            </p:tgtEl>
                                            <p:attrNameLst>
                                              <p:attrName>ppt_x</p:attrName>
                                            </p:attrNameLst>
                                          </p:cBhvr>
                                          <p:tavLst>
                                            <p:tav tm="0">
                                              <p:val>
                                                <p:strVal val="#ppt_x"/>
                                              </p:val>
                                            </p:tav>
                                            <p:tav tm="100000">
                                              <p:val>
                                                <p:strVal val="#ppt_x"/>
                                              </p:val>
                                            </p:tav>
                                          </p:tavLst>
                                        </p:anim>
                                        <p:anim calcmode="lin" valueType="num" p14:bounceEnd="68182">
                                          <p:cBhvr additive="base">
                                            <p:cTn id="64" dur="1100" fill="hold"/>
                                            <p:tgtEl>
                                              <p:spTgt spid="29"/>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par>
                                    <p:cTn id="69" presetID="2" presetClass="entr" presetSubtype="4" fill="hold" grpId="0" nodeType="withEffect" p14:presetBounceEnd="68182">
                                      <p:stCondLst>
                                        <p:cond delay="100"/>
                                      </p:stCondLst>
                                      <p:childTnLst>
                                        <p:set>
                                          <p:cBhvr>
                                            <p:cTn id="70" dur="1" fill="hold">
                                              <p:stCondLst>
                                                <p:cond delay="0"/>
                                              </p:stCondLst>
                                            </p:cTn>
                                            <p:tgtEl>
                                              <p:spTgt spid="16"/>
                                            </p:tgtEl>
                                            <p:attrNameLst>
                                              <p:attrName>style.visibility</p:attrName>
                                            </p:attrNameLst>
                                          </p:cBhvr>
                                          <p:to>
                                            <p:strVal val="visible"/>
                                          </p:to>
                                        </p:set>
                                        <p:anim calcmode="lin" valueType="num" p14:bounceEnd="68182">
                                          <p:cBhvr additive="base">
                                            <p:cTn id="71" dur="1100" fill="hold"/>
                                            <p:tgtEl>
                                              <p:spTgt spid="16"/>
                                            </p:tgtEl>
                                            <p:attrNameLst>
                                              <p:attrName>ppt_x</p:attrName>
                                            </p:attrNameLst>
                                          </p:cBhvr>
                                          <p:tavLst>
                                            <p:tav tm="0">
                                              <p:val>
                                                <p:strVal val="#ppt_x"/>
                                              </p:val>
                                            </p:tav>
                                            <p:tav tm="100000">
                                              <p:val>
                                                <p:strVal val="#ppt_x"/>
                                              </p:val>
                                            </p:tav>
                                          </p:tavLst>
                                        </p:anim>
                                        <p:anim calcmode="lin" valueType="num" p14:bounceEnd="68182">
                                          <p:cBhvr additive="base">
                                            <p:cTn id="72" dur="11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14:presetBounceEnd="68182">
                                      <p:stCondLst>
                                        <p:cond delay="200"/>
                                      </p:stCondLst>
                                      <p:childTnLst>
                                        <p:set>
                                          <p:cBhvr>
                                            <p:cTn id="74" dur="1" fill="hold">
                                              <p:stCondLst>
                                                <p:cond delay="0"/>
                                              </p:stCondLst>
                                            </p:cTn>
                                            <p:tgtEl>
                                              <p:spTgt spid="17"/>
                                            </p:tgtEl>
                                            <p:attrNameLst>
                                              <p:attrName>style.visibility</p:attrName>
                                            </p:attrNameLst>
                                          </p:cBhvr>
                                          <p:to>
                                            <p:strVal val="visible"/>
                                          </p:to>
                                        </p:set>
                                        <p:anim calcmode="lin" valueType="num" p14:bounceEnd="68182">
                                          <p:cBhvr additive="base">
                                            <p:cTn id="75" dur="1100" fill="hold"/>
                                            <p:tgtEl>
                                              <p:spTgt spid="17"/>
                                            </p:tgtEl>
                                            <p:attrNameLst>
                                              <p:attrName>ppt_x</p:attrName>
                                            </p:attrNameLst>
                                          </p:cBhvr>
                                          <p:tavLst>
                                            <p:tav tm="0">
                                              <p:val>
                                                <p:strVal val="#ppt_x"/>
                                              </p:val>
                                            </p:tav>
                                            <p:tav tm="100000">
                                              <p:val>
                                                <p:strVal val="#ppt_x"/>
                                              </p:val>
                                            </p:tav>
                                          </p:tavLst>
                                        </p:anim>
                                        <p:anim calcmode="lin" valueType="num" p14:bounceEnd="68182">
                                          <p:cBhvr additive="base">
                                            <p:cTn id="76" dur="1100" fill="hold"/>
                                            <p:tgtEl>
                                              <p:spTgt spid="17"/>
                                            </p:tgtEl>
                                            <p:attrNameLst>
                                              <p:attrName>ppt_y</p:attrName>
                                            </p:attrNameLst>
                                          </p:cBhvr>
                                          <p:tavLst>
                                            <p:tav tm="0">
                                              <p:val>
                                                <p:strVal val="1+#ppt_h/2"/>
                                              </p:val>
                                            </p:tav>
                                            <p:tav tm="100000">
                                              <p:val>
                                                <p:strVal val="#ppt_y"/>
                                              </p:val>
                                            </p:tav>
                                          </p:tavLst>
                                        </p:anim>
                                      </p:childTnLst>
                                    </p:cTn>
                                  </p:par>
                                  <p:par>
                                    <p:cTn id="77" presetID="10" presetClass="entr" presetSubtype="0" fill="hold" grpId="0" nodeType="withEffect">
                                      <p:stCondLst>
                                        <p:cond delay="40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22" presetClass="entr" presetSubtype="8" fill="hold" grpId="0" nodeType="withEffect">
                                      <p:stCondLst>
                                        <p:cond delay="110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1000"/>
                                            <p:tgtEl>
                                              <p:spTgt spid="15"/>
                                            </p:tgtEl>
                                          </p:cBhvr>
                                        </p:animEffect>
                                      </p:childTnLst>
                                    </p:cTn>
                                  </p:par>
                                  <p:par>
                                    <p:cTn id="83" presetID="2" presetClass="entr" presetSubtype="4" fill="hold" nodeType="withEffect" p14:presetBounceEnd="68182">
                                      <p:stCondLst>
                                        <p:cond delay="200"/>
                                      </p:stCondLst>
                                      <p:childTnLst>
                                        <p:set>
                                          <p:cBhvr>
                                            <p:cTn id="84" dur="1" fill="hold">
                                              <p:stCondLst>
                                                <p:cond delay="0"/>
                                              </p:stCondLst>
                                            </p:cTn>
                                            <p:tgtEl>
                                              <p:spTgt spid="30"/>
                                            </p:tgtEl>
                                            <p:attrNameLst>
                                              <p:attrName>style.visibility</p:attrName>
                                            </p:attrNameLst>
                                          </p:cBhvr>
                                          <p:to>
                                            <p:strVal val="visible"/>
                                          </p:to>
                                        </p:set>
                                        <p:anim calcmode="lin" valueType="num" p14:bounceEnd="68182">
                                          <p:cBhvr additive="base">
                                            <p:cTn id="85" dur="1100" fill="hold"/>
                                            <p:tgtEl>
                                              <p:spTgt spid="30"/>
                                            </p:tgtEl>
                                            <p:attrNameLst>
                                              <p:attrName>ppt_x</p:attrName>
                                            </p:attrNameLst>
                                          </p:cBhvr>
                                          <p:tavLst>
                                            <p:tav tm="0">
                                              <p:val>
                                                <p:strVal val="#ppt_x"/>
                                              </p:val>
                                            </p:tav>
                                            <p:tav tm="100000">
                                              <p:val>
                                                <p:strVal val="#ppt_x"/>
                                              </p:val>
                                            </p:tav>
                                          </p:tavLst>
                                        </p:anim>
                                        <p:anim calcmode="lin" valueType="num" p14:bounceEnd="68182">
                                          <p:cBhvr additive="base">
                                            <p:cTn id="86" dur="1100" fill="hold"/>
                                            <p:tgtEl>
                                              <p:spTgt spid="30"/>
                                            </p:tgtEl>
                                            <p:attrNameLst>
                                              <p:attrName>ppt_y</p:attrName>
                                            </p:attrNameLst>
                                          </p:cBhvr>
                                          <p:tavLst>
                                            <p:tav tm="0">
                                              <p:val>
                                                <p:strVal val="1+#ppt_h/2"/>
                                              </p:val>
                                            </p:tav>
                                            <p:tav tm="100000">
                                              <p:val>
                                                <p:strVal val="#ppt_y"/>
                                              </p:val>
                                            </p:tav>
                                          </p:tavLst>
                                        </p:anim>
                                      </p:childTnLst>
                                    </p:cTn>
                                  </p:par>
                                  <p:par>
                                    <p:cTn id="87" presetID="10" presetClass="entr" presetSubtype="0" fill="hold" grpId="0" nodeType="withEffect">
                                      <p:stCondLst>
                                        <p:cond delay="30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500"/>
                                            <p:tgtEl>
                                              <p:spTgt spid="2"/>
                                            </p:tgtEl>
                                          </p:cBhvr>
                                        </p:animEffect>
                                      </p:childTnLst>
                                    </p:cTn>
                                  </p:par>
                                  <p:par>
                                    <p:cTn id="90" presetID="10" presetClass="entr" presetSubtype="0" fill="hold" grpId="0" nodeType="withEffect">
                                      <p:stCondLst>
                                        <p:cond delay="30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par>
                                    <p:cTn id="93" presetID="10" presetClass="entr" presetSubtype="0" fill="hold" grpId="0" nodeType="withEffect">
                                      <p:stCondLst>
                                        <p:cond delay="30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3" grpId="0"/>
          <p:bldP spid="2" grpId="0"/>
          <p:bldP spid="3"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100" fill="hold"/>
                                            <p:tgtEl>
                                              <p:spTgt spid="7"/>
                                            </p:tgtEl>
                                            <p:attrNameLst>
                                              <p:attrName>ppt_x</p:attrName>
                                            </p:attrNameLst>
                                          </p:cBhvr>
                                          <p:tavLst>
                                            <p:tav tm="0">
                                              <p:val>
                                                <p:strVal val="#ppt_x"/>
                                              </p:val>
                                            </p:tav>
                                            <p:tav tm="100000">
                                              <p:val>
                                                <p:strVal val="#ppt_x"/>
                                              </p:val>
                                            </p:tav>
                                          </p:tavLst>
                                        </p:anim>
                                        <p:anim calcmode="lin" valueType="num">
                                          <p:cBhvr additive="base">
                                            <p:cTn id="12" dur="11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100" fill="hold"/>
                                            <p:tgtEl>
                                              <p:spTgt spid="8"/>
                                            </p:tgtEl>
                                            <p:attrNameLst>
                                              <p:attrName>ppt_x</p:attrName>
                                            </p:attrNameLst>
                                          </p:cBhvr>
                                          <p:tavLst>
                                            <p:tav tm="0">
                                              <p:val>
                                                <p:strVal val="#ppt_x"/>
                                              </p:val>
                                            </p:tav>
                                            <p:tav tm="100000">
                                              <p:val>
                                                <p:strVal val="#ppt_x"/>
                                              </p:val>
                                            </p:tav>
                                          </p:tavLst>
                                        </p:anim>
                                        <p:anim calcmode="lin" valueType="num">
                                          <p:cBhvr additive="base">
                                            <p:cTn id="16" dur="1100" fill="hold"/>
                                            <p:tgtEl>
                                              <p:spTgt spid="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3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2" presetClass="entr" presetSubtype="4" fill="hold" nodeType="withEffect">
                                      <p:stCondLst>
                                        <p:cond delay="4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100" fill="hold"/>
                                            <p:tgtEl>
                                              <p:spTgt spid="27"/>
                                            </p:tgtEl>
                                            <p:attrNameLst>
                                              <p:attrName>ppt_x</p:attrName>
                                            </p:attrNameLst>
                                          </p:cBhvr>
                                          <p:tavLst>
                                            <p:tav tm="0">
                                              <p:val>
                                                <p:strVal val="#ppt_x"/>
                                              </p:val>
                                            </p:tav>
                                            <p:tav tm="100000">
                                              <p:val>
                                                <p:strVal val="#ppt_x"/>
                                              </p:val>
                                            </p:tav>
                                          </p:tavLst>
                                        </p:anim>
                                        <p:anim calcmode="lin" valueType="num">
                                          <p:cBhvr additive="base">
                                            <p:cTn id="26" dur="1100" fill="hold"/>
                                            <p:tgtEl>
                                              <p:spTgt spid="2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 presetClass="entr" presetSubtype="4" fill="hold" grpId="0" nodeType="withEffect">
                                      <p:stCondLst>
                                        <p:cond delay="1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100" fill="hold"/>
                                            <p:tgtEl>
                                              <p:spTgt spid="10"/>
                                            </p:tgtEl>
                                            <p:attrNameLst>
                                              <p:attrName>ppt_x</p:attrName>
                                            </p:attrNameLst>
                                          </p:cBhvr>
                                          <p:tavLst>
                                            <p:tav tm="0">
                                              <p:val>
                                                <p:strVal val="#ppt_x"/>
                                              </p:val>
                                            </p:tav>
                                            <p:tav tm="100000">
                                              <p:val>
                                                <p:strVal val="#ppt_x"/>
                                              </p:val>
                                            </p:tav>
                                          </p:tavLst>
                                        </p:anim>
                                        <p:anim calcmode="lin" valueType="num">
                                          <p:cBhvr additive="base">
                                            <p:cTn id="34" dur="11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2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100" fill="hold"/>
                                            <p:tgtEl>
                                              <p:spTgt spid="11"/>
                                            </p:tgtEl>
                                            <p:attrNameLst>
                                              <p:attrName>ppt_x</p:attrName>
                                            </p:attrNameLst>
                                          </p:cBhvr>
                                          <p:tavLst>
                                            <p:tav tm="0">
                                              <p:val>
                                                <p:strVal val="#ppt_x"/>
                                              </p:val>
                                            </p:tav>
                                            <p:tav tm="100000">
                                              <p:val>
                                                <p:strVal val="#ppt_x"/>
                                              </p:val>
                                            </p:tav>
                                          </p:tavLst>
                                        </p:anim>
                                        <p:anim calcmode="lin" valueType="num">
                                          <p:cBhvr additive="base">
                                            <p:cTn id="38" dur="1100" fill="hold"/>
                                            <p:tgtEl>
                                              <p:spTgt spid="11"/>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4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entr" presetSubtype="4" fill="hold" nodeType="withEffect">
                                      <p:stCondLst>
                                        <p:cond delay="40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1100" fill="hold"/>
                                            <p:tgtEl>
                                              <p:spTgt spid="28"/>
                                            </p:tgtEl>
                                            <p:attrNameLst>
                                              <p:attrName>ppt_x</p:attrName>
                                            </p:attrNameLst>
                                          </p:cBhvr>
                                          <p:tavLst>
                                            <p:tav tm="0">
                                              <p:val>
                                                <p:strVal val="#ppt_x"/>
                                              </p:val>
                                            </p:tav>
                                            <p:tav tm="100000">
                                              <p:val>
                                                <p:strVal val="#ppt_x"/>
                                              </p:val>
                                            </p:tav>
                                          </p:tavLst>
                                        </p:anim>
                                        <p:anim calcmode="lin" valueType="num">
                                          <p:cBhvr additive="base">
                                            <p:cTn id="45" dur="1100" fill="hold"/>
                                            <p:tgtEl>
                                              <p:spTgt spid="2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2" presetClass="entr" presetSubtype="4"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1100" fill="hold"/>
                                            <p:tgtEl>
                                              <p:spTgt spid="13"/>
                                            </p:tgtEl>
                                            <p:attrNameLst>
                                              <p:attrName>ppt_x</p:attrName>
                                            </p:attrNameLst>
                                          </p:cBhvr>
                                          <p:tavLst>
                                            <p:tav tm="0">
                                              <p:val>
                                                <p:strVal val="#ppt_x"/>
                                              </p:val>
                                            </p:tav>
                                            <p:tav tm="100000">
                                              <p:val>
                                                <p:strVal val="#ppt_x"/>
                                              </p:val>
                                            </p:tav>
                                          </p:tavLst>
                                        </p:anim>
                                        <p:anim calcmode="lin" valueType="num">
                                          <p:cBhvr additive="base">
                                            <p:cTn id="53" dur="11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20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100" fill="hold"/>
                                            <p:tgtEl>
                                              <p:spTgt spid="14"/>
                                            </p:tgtEl>
                                            <p:attrNameLst>
                                              <p:attrName>ppt_x</p:attrName>
                                            </p:attrNameLst>
                                          </p:cBhvr>
                                          <p:tavLst>
                                            <p:tav tm="0">
                                              <p:val>
                                                <p:strVal val="#ppt_x"/>
                                              </p:val>
                                            </p:tav>
                                            <p:tav tm="100000">
                                              <p:val>
                                                <p:strVal val="#ppt_x"/>
                                              </p:val>
                                            </p:tav>
                                          </p:tavLst>
                                        </p:anim>
                                        <p:anim calcmode="lin" valueType="num">
                                          <p:cBhvr additive="base">
                                            <p:cTn id="57" dur="1100" fill="hold"/>
                                            <p:tgtEl>
                                              <p:spTgt spid="14"/>
                                            </p:tgtEl>
                                            <p:attrNameLst>
                                              <p:attrName>ppt_y</p:attrName>
                                            </p:attrNameLst>
                                          </p:cBhvr>
                                          <p:tavLst>
                                            <p:tav tm="0">
                                              <p:val>
                                                <p:strVal val="1+#ppt_h/2"/>
                                              </p:val>
                                            </p:tav>
                                            <p:tav tm="100000">
                                              <p:val>
                                                <p:strVal val="#ppt_y"/>
                                              </p:val>
                                            </p:tav>
                                          </p:tavLst>
                                        </p:anim>
                                      </p:childTnLst>
                                    </p:cTn>
                                  </p:par>
                                  <p:par>
                                    <p:cTn id="58" presetID="10" presetClass="entr" presetSubtype="0" fill="hold" grpId="0" nodeType="withEffect">
                                      <p:stCondLst>
                                        <p:cond delay="4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2" presetClass="entr" presetSubtype="4" fill="hold" nodeType="withEffect">
                                      <p:stCondLst>
                                        <p:cond delay="40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1100" fill="hold"/>
                                            <p:tgtEl>
                                              <p:spTgt spid="29"/>
                                            </p:tgtEl>
                                            <p:attrNameLst>
                                              <p:attrName>ppt_x</p:attrName>
                                            </p:attrNameLst>
                                          </p:cBhvr>
                                          <p:tavLst>
                                            <p:tav tm="0">
                                              <p:val>
                                                <p:strVal val="#ppt_x"/>
                                              </p:val>
                                            </p:tav>
                                            <p:tav tm="100000">
                                              <p:val>
                                                <p:strVal val="#ppt_x"/>
                                              </p:val>
                                            </p:tav>
                                          </p:tavLst>
                                        </p:anim>
                                        <p:anim calcmode="lin" valueType="num">
                                          <p:cBhvr additive="base">
                                            <p:cTn id="64" dur="1100" fill="hold"/>
                                            <p:tgtEl>
                                              <p:spTgt spid="29"/>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par>
                                    <p:cTn id="69" presetID="2" presetClass="entr" presetSubtype="4" fill="hold" grpId="0" nodeType="withEffect">
                                      <p:stCondLst>
                                        <p:cond delay="10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1100" fill="hold"/>
                                            <p:tgtEl>
                                              <p:spTgt spid="16"/>
                                            </p:tgtEl>
                                            <p:attrNameLst>
                                              <p:attrName>ppt_x</p:attrName>
                                            </p:attrNameLst>
                                          </p:cBhvr>
                                          <p:tavLst>
                                            <p:tav tm="0">
                                              <p:val>
                                                <p:strVal val="#ppt_x"/>
                                              </p:val>
                                            </p:tav>
                                            <p:tav tm="100000">
                                              <p:val>
                                                <p:strVal val="#ppt_x"/>
                                              </p:val>
                                            </p:tav>
                                          </p:tavLst>
                                        </p:anim>
                                        <p:anim calcmode="lin" valueType="num">
                                          <p:cBhvr additive="base">
                                            <p:cTn id="72" dur="11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20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1100" fill="hold"/>
                                            <p:tgtEl>
                                              <p:spTgt spid="17"/>
                                            </p:tgtEl>
                                            <p:attrNameLst>
                                              <p:attrName>ppt_x</p:attrName>
                                            </p:attrNameLst>
                                          </p:cBhvr>
                                          <p:tavLst>
                                            <p:tav tm="0">
                                              <p:val>
                                                <p:strVal val="#ppt_x"/>
                                              </p:val>
                                            </p:tav>
                                            <p:tav tm="100000">
                                              <p:val>
                                                <p:strVal val="#ppt_x"/>
                                              </p:val>
                                            </p:tav>
                                          </p:tavLst>
                                        </p:anim>
                                        <p:anim calcmode="lin" valueType="num">
                                          <p:cBhvr additive="base">
                                            <p:cTn id="76" dur="1100" fill="hold"/>
                                            <p:tgtEl>
                                              <p:spTgt spid="17"/>
                                            </p:tgtEl>
                                            <p:attrNameLst>
                                              <p:attrName>ppt_y</p:attrName>
                                            </p:attrNameLst>
                                          </p:cBhvr>
                                          <p:tavLst>
                                            <p:tav tm="0">
                                              <p:val>
                                                <p:strVal val="1+#ppt_h/2"/>
                                              </p:val>
                                            </p:tav>
                                            <p:tav tm="100000">
                                              <p:val>
                                                <p:strVal val="#ppt_y"/>
                                              </p:val>
                                            </p:tav>
                                          </p:tavLst>
                                        </p:anim>
                                      </p:childTnLst>
                                    </p:cTn>
                                  </p:par>
                                  <p:par>
                                    <p:cTn id="77" presetID="10" presetClass="entr" presetSubtype="0" fill="hold" grpId="0" nodeType="withEffect">
                                      <p:stCondLst>
                                        <p:cond delay="40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22" presetClass="entr" presetSubtype="8" fill="hold" grpId="0" nodeType="withEffect">
                                      <p:stCondLst>
                                        <p:cond delay="110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1000"/>
                                            <p:tgtEl>
                                              <p:spTgt spid="15"/>
                                            </p:tgtEl>
                                          </p:cBhvr>
                                        </p:animEffect>
                                      </p:childTnLst>
                                    </p:cTn>
                                  </p:par>
                                  <p:par>
                                    <p:cTn id="83" presetID="2" presetClass="entr" presetSubtype="4" fill="hold" nodeType="withEffect">
                                      <p:stCondLst>
                                        <p:cond delay="20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1100" fill="hold"/>
                                            <p:tgtEl>
                                              <p:spTgt spid="30"/>
                                            </p:tgtEl>
                                            <p:attrNameLst>
                                              <p:attrName>ppt_x</p:attrName>
                                            </p:attrNameLst>
                                          </p:cBhvr>
                                          <p:tavLst>
                                            <p:tav tm="0">
                                              <p:val>
                                                <p:strVal val="#ppt_x"/>
                                              </p:val>
                                            </p:tav>
                                            <p:tav tm="100000">
                                              <p:val>
                                                <p:strVal val="#ppt_x"/>
                                              </p:val>
                                            </p:tav>
                                          </p:tavLst>
                                        </p:anim>
                                        <p:anim calcmode="lin" valueType="num">
                                          <p:cBhvr additive="base">
                                            <p:cTn id="86" dur="1100" fill="hold"/>
                                            <p:tgtEl>
                                              <p:spTgt spid="30"/>
                                            </p:tgtEl>
                                            <p:attrNameLst>
                                              <p:attrName>ppt_y</p:attrName>
                                            </p:attrNameLst>
                                          </p:cBhvr>
                                          <p:tavLst>
                                            <p:tav tm="0">
                                              <p:val>
                                                <p:strVal val="1+#ppt_h/2"/>
                                              </p:val>
                                            </p:tav>
                                            <p:tav tm="100000">
                                              <p:val>
                                                <p:strVal val="#ppt_y"/>
                                              </p:val>
                                            </p:tav>
                                          </p:tavLst>
                                        </p:anim>
                                      </p:childTnLst>
                                    </p:cTn>
                                  </p:par>
                                  <p:par>
                                    <p:cTn id="87" presetID="10" presetClass="entr" presetSubtype="0" fill="hold" grpId="0" nodeType="withEffect">
                                      <p:stCondLst>
                                        <p:cond delay="30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500"/>
                                            <p:tgtEl>
                                              <p:spTgt spid="2"/>
                                            </p:tgtEl>
                                          </p:cBhvr>
                                        </p:animEffect>
                                      </p:childTnLst>
                                    </p:cTn>
                                  </p:par>
                                  <p:par>
                                    <p:cTn id="90" presetID="10" presetClass="entr" presetSubtype="0" fill="hold" grpId="0" nodeType="withEffect">
                                      <p:stCondLst>
                                        <p:cond delay="30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par>
                                    <p:cTn id="93" presetID="10" presetClass="entr" presetSubtype="0" fill="hold" grpId="0" nodeType="withEffect">
                                      <p:stCondLst>
                                        <p:cond delay="30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3" grpId="0"/>
          <p:bldP spid="2" grpId="0"/>
          <p:bldP spid="3" grpId="0"/>
          <p:bldP spid="3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DA3EDF-F563-4698-86ED-F76DF04F64EE}"/>
              </a:ext>
            </a:extLst>
          </p:cNvPr>
          <p:cNvGrpSpPr/>
          <p:nvPr/>
        </p:nvGrpSpPr>
        <p:grpSpPr>
          <a:xfrm>
            <a:off x="-1210725" y="52909"/>
            <a:ext cx="13049229" cy="15238956"/>
            <a:chOff x="-444571" y="0"/>
            <a:chExt cx="26101857" cy="30481880"/>
          </a:xfrm>
        </p:grpSpPr>
        <p:grpSp>
          <p:nvGrpSpPr>
            <p:cNvPr id="92" name="Group 91">
              <a:extLst>
                <a:ext uri="{FF2B5EF4-FFF2-40B4-BE49-F238E27FC236}">
                  <a16:creationId xmlns:a16="http://schemas.microsoft.com/office/drawing/2014/main" id="{44F11780-8813-499A-8582-B7C0E954A58F}"/>
                </a:ext>
              </a:extLst>
            </p:cNvPr>
            <p:cNvGrpSpPr/>
            <p:nvPr/>
          </p:nvGrpSpPr>
          <p:grpSpPr>
            <a:xfrm>
              <a:off x="12218517" y="20165282"/>
              <a:ext cx="5893125" cy="5858254"/>
              <a:chOff x="8451075" y="2889337"/>
              <a:chExt cx="7485029" cy="7440738"/>
            </a:xfrm>
          </p:grpSpPr>
          <p:sp>
            <p:nvSpPr>
              <p:cNvPr id="106" name="Freeform: Shape 105">
                <a:extLst>
                  <a:ext uri="{FF2B5EF4-FFF2-40B4-BE49-F238E27FC236}">
                    <a16:creationId xmlns:a16="http://schemas.microsoft.com/office/drawing/2014/main" id="{CFA494B1-B67A-48E6-9087-CC3A39DE6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7" name="Freeform: Shape 106">
                <a:extLst>
                  <a:ext uri="{FF2B5EF4-FFF2-40B4-BE49-F238E27FC236}">
                    <a16:creationId xmlns:a16="http://schemas.microsoft.com/office/drawing/2014/main" id="{C7384D7B-5B9F-4F20-BE20-0FE54C93FCA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8" name="Freeform: Shape 107">
                <a:extLst>
                  <a:ext uri="{FF2B5EF4-FFF2-40B4-BE49-F238E27FC236}">
                    <a16:creationId xmlns:a16="http://schemas.microsoft.com/office/drawing/2014/main" id="{6C9AB579-11B4-49EE-9D4A-E2A4180EAC6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9" name="Freeform: Shape 108">
                <a:extLst>
                  <a:ext uri="{FF2B5EF4-FFF2-40B4-BE49-F238E27FC236}">
                    <a16:creationId xmlns:a16="http://schemas.microsoft.com/office/drawing/2014/main" id="{7A7BF241-F4C7-446B-9DDB-92FA4D3AA2D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10" name="Group 109">
              <a:extLst>
                <a:ext uri="{FF2B5EF4-FFF2-40B4-BE49-F238E27FC236}">
                  <a16:creationId xmlns:a16="http://schemas.microsoft.com/office/drawing/2014/main" id="{5E353B7F-B398-45B3-A860-E112BC32129A}"/>
                </a:ext>
              </a:extLst>
            </p:cNvPr>
            <p:cNvGrpSpPr/>
            <p:nvPr/>
          </p:nvGrpSpPr>
          <p:grpSpPr>
            <a:xfrm>
              <a:off x="4115323" y="344169"/>
              <a:ext cx="4317368" cy="4291821"/>
              <a:chOff x="8451075" y="2889337"/>
              <a:chExt cx="7485029" cy="7440738"/>
            </a:xfrm>
          </p:grpSpPr>
          <p:sp>
            <p:nvSpPr>
              <p:cNvPr id="111" name="Freeform: Shape 110">
                <a:extLst>
                  <a:ext uri="{FF2B5EF4-FFF2-40B4-BE49-F238E27FC236}">
                    <a16:creationId xmlns:a16="http://schemas.microsoft.com/office/drawing/2014/main" id="{39923465-E7F4-4A24-B73A-58FC234A3AF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2" name="Freeform: Shape 111">
                <a:extLst>
                  <a:ext uri="{FF2B5EF4-FFF2-40B4-BE49-F238E27FC236}">
                    <a16:creationId xmlns:a16="http://schemas.microsoft.com/office/drawing/2014/main" id="{17B3829C-BD10-4199-A2B1-391774797D9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3" name="Freeform: Shape 112">
                <a:extLst>
                  <a:ext uri="{FF2B5EF4-FFF2-40B4-BE49-F238E27FC236}">
                    <a16:creationId xmlns:a16="http://schemas.microsoft.com/office/drawing/2014/main" id="{44FD7A99-0254-4707-8775-EEE153E727E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4" name="Freeform: Shape 113">
                <a:extLst>
                  <a:ext uri="{FF2B5EF4-FFF2-40B4-BE49-F238E27FC236}">
                    <a16:creationId xmlns:a16="http://schemas.microsoft.com/office/drawing/2014/main" id="{97AA32C4-A7A4-4670-86C0-EAA0AE746EE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15" name="Group 114">
              <a:extLst>
                <a:ext uri="{FF2B5EF4-FFF2-40B4-BE49-F238E27FC236}">
                  <a16:creationId xmlns:a16="http://schemas.microsoft.com/office/drawing/2014/main" id="{9B8A74AD-A439-4723-894C-BE142D7F2091}"/>
                </a:ext>
              </a:extLst>
            </p:cNvPr>
            <p:cNvGrpSpPr/>
            <p:nvPr/>
          </p:nvGrpSpPr>
          <p:grpSpPr>
            <a:xfrm>
              <a:off x="1238531" y="5226904"/>
              <a:ext cx="5893125" cy="5858254"/>
              <a:chOff x="8451075" y="2889337"/>
              <a:chExt cx="7485029" cy="7440738"/>
            </a:xfrm>
          </p:grpSpPr>
          <p:sp>
            <p:nvSpPr>
              <p:cNvPr id="116" name="Freeform: Shape 115">
                <a:extLst>
                  <a:ext uri="{FF2B5EF4-FFF2-40B4-BE49-F238E27FC236}">
                    <a16:creationId xmlns:a16="http://schemas.microsoft.com/office/drawing/2014/main" id="{39335B1C-898C-436E-B74C-711EF66A878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7" name="Freeform: Shape 116">
                <a:extLst>
                  <a:ext uri="{FF2B5EF4-FFF2-40B4-BE49-F238E27FC236}">
                    <a16:creationId xmlns:a16="http://schemas.microsoft.com/office/drawing/2014/main" id="{F8317A6C-8B75-497B-AF17-6B6259EEBA7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8" name="Freeform: Shape 117">
                <a:extLst>
                  <a:ext uri="{FF2B5EF4-FFF2-40B4-BE49-F238E27FC236}">
                    <a16:creationId xmlns:a16="http://schemas.microsoft.com/office/drawing/2014/main" id="{0E8D02A4-6A8D-4283-94E5-6D99A960D96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9" name="Freeform: Shape 118">
                <a:extLst>
                  <a:ext uri="{FF2B5EF4-FFF2-40B4-BE49-F238E27FC236}">
                    <a16:creationId xmlns:a16="http://schemas.microsoft.com/office/drawing/2014/main" id="{2BD58BE2-4199-4B4D-B328-6288502285B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20" name="Group 119">
              <a:extLst>
                <a:ext uri="{FF2B5EF4-FFF2-40B4-BE49-F238E27FC236}">
                  <a16:creationId xmlns:a16="http://schemas.microsoft.com/office/drawing/2014/main" id="{5F97A8F6-E8D7-412C-81EB-0E5B997B8962}"/>
                </a:ext>
              </a:extLst>
            </p:cNvPr>
            <p:cNvGrpSpPr/>
            <p:nvPr/>
          </p:nvGrpSpPr>
          <p:grpSpPr>
            <a:xfrm>
              <a:off x="16778975" y="0"/>
              <a:ext cx="6770922" cy="6730857"/>
              <a:chOff x="8451075" y="2889337"/>
              <a:chExt cx="7485029" cy="7440738"/>
            </a:xfrm>
          </p:grpSpPr>
          <p:sp>
            <p:nvSpPr>
              <p:cNvPr id="121" name="Freeform: Shape 120">
                <a:extLst>
                  <a:ext uri="{FF2B5EF4-FFF2-40B4-BE49-F238E27FC236}">
                    <a16:creationId xmlns:a16="http://schemas.microsoft.com/office/drawing/2014/main" id="{583F3BDD-F9A1-40AD-9683-23C1E2F07F1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2" name="Freeform: Shape 121">
                <a:extLst>
                  <a:ext uri="{FF2B5EF4-FFF2-40B4-BE49-F238E27FC236}">
                    <a16:creationId xmlns:a16="http://schemas.microsoft.com/office/drawing/2014/main" id="{C828363C-5B85-4359-964D-EA693D7949FD}"/>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3" name="Freeform: Shape 122">
                <a:extLst>
                  <a:ext uri="{FF2B5EF4-FFF2-40B4-BE49-F238E27FC236}">
                    <a16:creationId xmlns:a16="http://schemas.microsoft.com/office/drawing/2014/main" id="{A45DA4FB-E62C-4C5F-AB02-C9DFAA24361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4" name="Freeform: Shape 123">
                <a:extLst>
                  <a:ext uri="{FF2B5EF4-FFF2-40B4-BE49-F238E27FC236}">
                    <a16:creationId xmlns:a16="http://schemas.microsoft.com/office/drawing/2014/main" id="{D80E5C4C-AEF3-4A2E-874B-E0DE16835BAC}"/>
                  </a:ext>
                </a:extLst>
              </p:cNvPr>
              <p:cNvSpPr/>
              <p:nvPr/>
            </p:nvSpPr>
            <p:spPr>
              <a:xfrm>
                <a:off x="9663795" y="3421390"/>
                <a:ext cx="5059584" cy="503653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grpSp>
        <p:grpSp>
          <p:nvGrpSpPr>
            <p:cNvPr id="125" name="Group 124">
              <a:extLst>
                <a:ext uri="{FF2B5EF4-FFF2-40B4-BE49-F238E27FC236}">
                  <a16:creationId xmlns:a16="http://schemas.microsoft.com/office/drawing/2014/main" id="{940D79D4-600E-47FD-9DF6-0D407F61725B}"/>
                </a:ext>
              </a:extLst>
            </p:cNvPr>
            <p:cNvGrpSpPr/>
            <p:nvPr/>
          </p:nvGrpSpPr>
          <p:grpSpPr>
            <a:xfrm>
              <a:off x="13946872" y="7309998"/>
              <a:ext cx="5457706" cy="5425411"/>
              <a:chOff x="8451075" y="2889337"/>
              <a:chExt cx="7485029" cy="7440738"/>
            </a:xfrm>
          </p:grpSpPr>
          <p:sp>
            <p:nvSpPr>
              <p:cNvPr id="126" name="Freeform: Shape 125">
                <a:extLst>
                  <a:ext uri="{FF2B5EF4-FFF2-40B4-BE49-F238E27FC236}">
                    <a16:creationId xmlns:a16="http://schemas.microsoft.com/office/drawing/2014/main" id="{B5CB7D29-4E35-4F35-AC72-0429E3AAAE2D}"/>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7" name="Freeform: Shape 126">
                <a:extLst>
                  <a:ext uri="{FF2B5EF4-FFF2-40B4-BE49-F238E27FC236}">
                    <a16:creationId xmlns:a16="http://schemas.microsoft.com/office/drawing/2014/main" id="{A82BA6EB-8253-4D48-AE54-EC567F0B96A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8" name="Freeform: Shape 127">
                <a:extLst>
                  <a:ext uri="{FF2B5EF4-FFF2-40B4-BE49-F238E27FC236}">
                    <a16:creationId xmlns:a16="http://schemas.microsoft.com/office/drawing/2014/main" id="{95A4A5E1-C2FD-475E-816F-D3A216EABC2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9" name="Freeform: Shape 128">
                <a:extLst>
                  <a:ext uri="{FF2B5EF4-FFF2-40B4-BE49-F238E27FC236}">
                    <a16:creationId xmlns:a16="http://schemas.microsoft.com/office/drawing/2014/main" id="{4D83A29F-45A2-4E66-9659-334CA957BF5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0" name="Group 129">
              <a:extLst>
                <a:ext uri="{FF2B5EF4-FFF2-40B4-BE49-F238E27FC236}">
                  <a16:creationId xmlns:a16="http://schemas.microsoft.com/office/drawing/2014/main" id="{F6257241-08EF-4675-8760-D3BFD49A4BC9}"/>
                </a:ext>
              </a:extLst>
            </p:cNvPr>
            <p:cNvGrpSpPr/>
            <p:nvPr/>
          </p:nvGrpSpPr>
          <p:grpSpPr>
            <a:xfrm>
              <a:off x="6232165" y="11676070"/>
              <a:ext cx="4317368" cy="4291821"/>
              <a:chOff x="8451075" y="2889337"/>
              <a:chExt cx="7485029" cy="7440738"/>
            </a:xfrm>
          </p:grpSpPr>
          <p:sp>
            <p:nvSpPr>
              <p:cNvPr id="131" name="Freeform: Shape 130">
                <a:extLst>
                  <a:ext uri="{FF2B5EF4-FFF2-40B4-BE49-F238E27FC236}">
                    <a16:creationId xmlns:a16="http://schemas.microsoft.com/office/drawing/2014/main" id="{5A417756-833E-4310-AEB4-0A1B6996468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2" name="Freeform: Shape 131">
                <a:extLst>
                  <a:ext uri="{FF2B5EF4-FFF2-40B4-BE49-F238E27FC236}">
                    <a16:creationId xmlns:a16="http://schemas.microsoft.com/office/drawing/2014/main" id="{867F2893-9EBC-433B-A720-3EFE92B5EBD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3" name="Freeform: Shape 132">
                <a:extLst>
                  <a:ext uri="{FF2B5EF4-FFF2-40B4-BE49-F238E27FC236}">
                    <a16:creationId xmlns:a16="http://schemas.microsoft.com/office/drawing/2014/main" id="{BD6900A8-30ED-4087-AD2C-DEFAF6736DE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4" name="Freeform: Shape 133">
                <a:extLst>
                  <a:ext uri="{FF2B5EF4-FFF2-40B4-BE49-F238E27FC236}">
                    <a16:creationId xmlns:a16="http://schemas.microsoft.com/office/drawing/2014/main" id="{690BE4F3-BDCC-4639-80C8-2AFC69A20F7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5" name="Group 134">
              <a:extLst>
                <a:ext uri="{FF2B5EF4-FFF2-40B4-BE49-F238E27FC236}">
                  <a16:creationId xmlns:a16="http://schemas.microsoft.com/office/drawing/2014/main" id="{30AF4151-4A8D-4F8A-B0E2-9F9B173BB6F6}"/>
                </a:ext>
              </a:extLst>
            </p:cNvPr>
            <p:cNvGrpSpPr/>
            <p:nvPr/>
          </p:nvGrpSpPr>
          <p:grpSpPr>
            <a:xfrm>
              <a:off x="1992607" y="16558804"/>
              <a:ext cx="7255892" cy="7212957"/>
              <a:chOff x="8451075" y="2889337"/>
              <a:chExt cx="7485029" cy="7440738"/>
            </a:xfrm>
          </p:grpSpPr>
          <p:sp>
            <p:nvSpPr>
              <p:cNvPr id="136" name="Freeform: Shape 135">
                <a:extLst>
                  <a:ext uri="{FF2B5EF4-FFF2-40B4-BE49-F238E27FC236}">
                    <a16:creationId xmlns:a16="http://schemas.microsoft.com/office/drawing/2014/main" id="{1A7830C3-B517-421A-971A-5278C05FA07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7" name="Freeform: Shape 136">
                <a:extLst>
                  <a:ext uri="{FF2B5EF4-FFF2-40B4-BE49-F238E27FC236}">
                    <a16:creationId xmlns:a16="http://schemas.microsoft.com/office/drawing/2014/main" id="{354B3D30-9F63-4CED-8A90-43A8EE5756C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8" name="Freeform: Shape 137">
                <a:extLst>
                  <a:ext uri="{FF2B5EF4-FFF2-40B4-BE49-F238E27FC236}">
                    <a16:creationId xmlns:a16="http://schemas.microsoft.com/office/drawing/2014/main" id="{FE6ED40A-21BE-4CA8-8D8D-D74E2478190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9" name="Freeform: Shape 138">
                <a:extLst>
                  <a:ext uri="{FF2B5EF4-FFF2-40B4-BE49-F238E27FC236}">
                    <a16:creationId xmlns:a16="http://schemas.microsoft.com/office/drawing/2014/main" id="{AF5B3CB5-5E9F-4BDB-9438-1A837C69525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0" name="Group 139">
              <a:extLst>
                <a:ext uri="{FF2B5EF4-FFF2-40B4-BE49-F238E27FC236}">
                  <a16:creationId xmlns:a16="http://schemas.microsoft.com/office/drawing/2014/main" id="{326E1213-5322-4294-8FB6-3AAE1D860278}"/>
                </a:ext>
              </a:extLst>
            </p:cNvPr>
            <p:cNvGrpSpPr/>
            <p:nvPr/>
          </p:nvGrpSpPr>
          <p:grpSpPr>
            <a:xfrm>
              <a:off x="19404578" y="14885624"/>
              <a:ext cx="4871833" cy="4843006"/>
              <a:chOff x="8451075" y="2889337"/>
              <a:chExt cx="7485029" cy="7440738"/>
            </a:xfrm>
          </p:grpSpPr>
          <p:sp>
            <p:nvSpPr>
              <p:cNvPr id="141" name="Freeform: Shape 140">
                <a:extLst>
                  <a:ext uri="{FF2B5EF4-FFF2-40B4-BE49-F238E27FC236}">
                    <a16:creationId xmlns:a16="http://schemas.microsoft.com/office/drawing/2014/main" id="{9C47344D-D395-405E-A36E-6CA19724780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2" name="Freeform: Shape 141">
                <a:extLst>
                  <a:ext uri="{FF2B5EF4-FFF2-40B4-BE49-F238E27FC236}">
                    <a16:creationId xmlns:a16="http://schemas.microsoft.com/office/drawing/2014/main" id="{E4B2B23F-D243-460B-AA13-49AEF8A1AB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3" name="Freeform: Shape 142">
                <a:extLst>
                  <a:ext uri="{FF2B5EF4-FFF2-40B4-BE49-F238E27FC236}">
                    <a16:creationId xmlns:a16="http://schemas.microsoft.com/office/drawing/2014/main" id="{FA805577-C582-4420-A2E8-BC050935E2D5}"/>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4" name="Freeform: Shape 143">
                <a:extLst>
                  <a:ext uri="{FF2B5EF4-FFF2-40B4-BE49-F238E27FC236}">
                    <a16:creationId xmlns:a16="http://schemas.microsoft.com/office/drawing/2014/main" id="{09E5C567-5A3E-4D5A-AB56-8335FB380FA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5" name="Group 144">
              <a:extLst>
                <a:ext uri="{FF2B5EF4-FFF2-40B4-BE49-F238E27FC236}">
                  <a16:creationId xmlns:a16="http://schemas.microsoft.com/office/drawing/2014/main" id="{F7A2AEDF-CD93-440C-B7E9-87D4F50FC55D}"/>
                </a:ext>
              </a:extLst>
            </p:cNvPr>
            <p:cNvGrpSpPr/>
            <p:nvPr/>
          </p:nvGrpSpPr>
          <p:grpSpPr>
            <a:xfrm>
              <a:off x="12436225" y="14174681"/>
              <a:ext cx="5457706" cy="5425411"/>
              <a:chOff x="8451075" y="2889337"/>
              <a:chExt cx="7485029" cy="7440738"/>
            </a:xfrm>
          </p:grpSpPr>
          <p:sp>
            <p:nvSpPr>
              <p:cNvPr id="146" name="Freeform: Shape 145">
                <a:extLst>
                  <a:ext uri="{FF2B5EF4-FFF2-40B4-BE49-F238E27FC236}">
                    <a16:creationId xmlns:a16="http://schemas.microsoft.com/office/drawing/2014/main" id="{DC216D6A-8735-4F01-9467-6895C9B6004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7" name="Freeform: Shape 146">
                <a:extLst>
                  <a:ext uri="{FF2B5EF4-FFF2-40B4-BE49-F238E27FC236}">
                    <a16:creationId xmlns:a16="http://schemas.microsoft.com/office/drawing/2014/main" id="{67739082-257E-4586-ABAD-D4DCC962494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8" name="Freeform: Shape 147">
                <a:extLst>
                  <a:ext uri="{FF2B5EF4-FFF2-40B4-BE49-F238E27FC236}">
                    <a16:creationId xmlns:a16="http://schemas.microsoft.com/office/drawing/2014/main" id="{2A3B8BA9-7F22-40E8-B4A1-B6AF74BD2F5D}"/>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9" name="Freeform: Shape 148">
                <a:extLst>
                  <a:ext uri="{FF2B5EF4-FFF2-40B4-BE49-F238E27FC236}">
                    <a16:creationId xmlns:a16="http://schemas.microsoft.com/office/drawing/2014/main" id="{CCA34BAB-A03A-452B-AAF8-911D09C2FCA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0" name="Group 149">
              <a:extLst>
                <a:ext uri="{FF2B5EF4-FFF2-40B4-BE49-F238E27FC236}">
                  <a16:creationId xmlns:a16="http://schemas.microsoft.com/office/drawing/2014/main" id="{601D37D5-7B4E-4B3F-BC76-300B7B07E8C1}"/>
                </a:ext>
              </a:extLst>
            </p:cNvPr>
            <p:cNvGrpSpPr/>
            <p:nvPr/>
          </p:nvGrpSpPr>
          <p:grpSpPr>
            <a:xfrm>
              <a:off x="18886364" y="20271861"/>
              <a:ext cx="6770922" cy="6730857"/>
              <a:chOff x="8451075" y="2889337"/>
              <a:chExt cx="7485029" cy="7440738"/>
            </a:xfrm>
          </p:grpSpPr>
          <p:sp>
            <p:nvSpPr>
              <p:cNvPr id="151" name="Freeform: Shape 150">
                <a:extLst>
                  <a:ext uri="{FF2B5EF4-FFF2-40B4-BE49-F238E27FC236}">
                    <a16:creationId xmlns:a16="http://schemas.microsoft.com/office/drawing/2014/main" id="{7129C035-0478-4C77-9003-B5E642925A7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reeform: Shape 151">
                <a:extLst>
                  <a:ext uri="{FF2B5EF4-FFF2-40B4-BE49-F238E27FC236}">
                    <a16:creationId xmlns:a16="http://schemas.microsoft.com/office/drawing/2014/main" id="{52C31634-054C-47CF-94BE-E28DAD583DD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3" name="Freeform: Shape 152">
                <a:extLst>
                  <a:ext uri="{FF2B5EF4-FFF2-40B4-BE49-F238E27FC236}">
                    <a16:creationId xmlns:a16="http://schemas.microsoft.com/office/drawing/2014/main" id="{EB26B0DD-F371-4403-9ACE-C424C510820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4" name="Freeform: Shape 153">
                <a:extLst>
                  <a:ext uri="{FF2B5EF4-FFF2-40B4-BE49-F238E27FC236}">
                    <a16:creationId xmlns:a16="http://schemas.microsoft.com/office/drawing/2014/main" id="{4E80FB09-62BF-4248-8829-D6D544C6816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5" name="Group 154">
              <a:extLst>
                <a:ext uri="{FF2B5EF4-FFF2-40B4-BE49-F238E27FC236}">
                  <a16:creationId xmlns:a16="http://schemas.microsoft.com/office/drawing/2014/main" id="{E99F182B-CFB6-456C-AEEC-4195BF272031}"/>
                </a:ext>
              </a:extLst>
            </p:cNvPr>
            <p:cNvGrpSpPr/>
            <p:nvPr/>
          </p:nvGrpSpPr>
          <p:grpSpPr>
            <a:xfrm>
              <a:off x="5941124" y="26049663"/>
              <a:ext cx="4458599" cy="4432217"/>
              <a:chOff x="8451075" y="2889337"/>
              <a:chExt cx="7485029" cy="7440738"/>
            </a:xfrm>
          </p:grpSpPr>
          <p:sp>
            <p:nvSpPr>
              <p:cNvPr id="156" name="Freeform: Shape 155">
                <a:extLst>
                  <a:ext uri="{FF2B5EF4-FFF2-40B4-BE49-F238E27FC236}">
                    <a16:creationId xmlns:a16="http://schemas.microsoft.com/office/drawing/2014/main" id="{56CE689D-0053-447C-938D-3CF33D7F017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7" name="Freeform: Shape 156">
                <a:extLst>
                  <a:ext uri="{FF2B5EF4-FFF2-40B4-BE49-F238E27FC236}">
                    <a16:creationId xmlns:a16="http://schemas.microsoft.com/office/drawing/2014/main" id="{FAC3AC8D-BD12-4E21-B646-91F6512741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8" name="Freeform: Shape 157">
                <a:extLst>
                  <a:ext uri="{FF2B5EF4-FFF2-40B4-BE49-F238E27FC236}">
                    <a16:creationId xmlns:a16="http://schemas.microsoft.com/office/drawing/2014/main" id="{3D4B631F-0458-41AF-9BCF-7F9DE7E09F1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9" name="Freeform: Shape 158">
                <a:extLst>
                  <a:ext uri="{FF2B5EF4-FFF2-40B4-BE49-F238E27FC236}">
                    <a16:creationId xmlns:a16="http://schemas.microsoft.com/office/drawing/2014/main" id="{CF196CF5-7FA5-4601-8426-B4C36C590C0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0" name="Group 159">
              <a:extLst>
                <a:ext uri="{FF2B5EF4-FFF2-40B4-BE49-F238E27FC236}">
                  <a16:creationId xmlns:a16="http://schemas.microsoft.com/office/drawing/2014/main" id="{812A7C03-12B4-41A2-8459-5AB940EC097B}"/>
                </a:ext>
              </a:extLst>
            </p:cNvPr>
            <p:cNvGrpSpPr/>
            <p:nvPr/>
          </p:nvGrpSpPr>
          <p:grpSpPr>
            <a:xfrm>
              <a:off x="-444571" y="24913310"/>
              <a:ext cx="4871833" cy="4843006"/>
              <a:chOff x="8451075" y="2889337"/>
              <a:chExt cx="7485029" cy="7440738"/>
            </a:xfrm>
          </p:grpSpPr>
          <p:sp>
            <p:nvSpPr>
              <p:cNvPr id="161" name="Freeform: Shape 160">
                <a:extLst>
                  <a:ext uri="{FF2B5EF4-FFF2-40B4-BE49-F238E27FC236}">
                    <a16:creationId xmlns:a16="http://schemas.microsoft.com/office/drawing/2014/main" id="{2C50449E-406D-4D91-8A0E-1D0910A3E07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2" name="Freeform: Shape 161">
                <a:extLst>
                  <a:ext uri="{FF2B5EF4-FFF2-40B4-BE49-F238E27FC236}">
                    <a16:creationId xmlns:a16="http://schemas.microsoft.com/office/drawing/2014/main" id="{193DD36E-2FB9-443B-B6FE-E4BA5DFA705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3" name="Freeform: Shape 162">
                <a:extLst>
                  <a:ext uri="{FF2B5EF4-FFF2-40B4-BE49-F238E27FC236}">
                    <a16:creationId xmlns:a16="http://schemas.microsoft.com/office/drawing/2014/main" id="{E6A46CCD-2ED1-467B-8B0E-C74AEC9B247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4" name="Freeform: Shape 163">
                <a:extLst>
                  <a:ext uri="{FF2B5EF4-FFF2-40B4-BE49-F238E27FC236}">
                    <a16:creationId xmlns:a16="http://schemas.microsoft.com/office/drawing/2014/main" id="{56629486-72FA-469F-B0FE-FD021A1585D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67" name="Group 66">
            <a:extLst>
              <a:ext uri="{FF2B5EF4-FFF2-40B4-BE49-F238E27FC236}">
                <a16:creationId xmlns:a16="http://schemas.microsoft.com/office/drawing/2014/main" id="{97A68625-CBE5-AE91-CEC9-E8A2DEACBBB0}"/>
              </a:ext>
            </a:extLst>
          </p:cNvPr>
          <p:cNvGrpSpPr/>
          <p:nvPr/>
        </p:nvGrpSpPr>
        <p:grpSpPr>
          <a:xfrm>
            <a:off x="4347279" y="1776153"/>
            <a:ext cx="3802243" cy="9577643"/>
            <a:chOff x="4347279" y="1776153"/>
            <a:chExt cx="3802243" cy="9577643"/>
          </a:xfrm>
        </p:grpSpPr>
        <p:grpSp>
          <p:nvGrpSpPr>
            <p:cNvPr id="15" name="Group 14">
              <a:extLst>
                <a:ext uri="{FF2B5EF4-FFF2-40B4-BE49-F238E27FC236}">
                  <a16:creationId xmlns:a16="http://schemas.microsoft.com/office/drawing/2014/main" id="{17380A85-1B8C-D51F-F53F-FD1475508C90}"/>
                </a:ext>
              </a:extLst>
            </p:cNvPr>
            <p:cNvGrpSpPr/>
            <p:nvPr/>
          </p:nvGrpSpPr>
          <p:grpSpPr>
            <a:xfrm>
              <a:off x="5903605" y="2884503"/>
              <a:ext cx="455126" cy="8469293"/>
              <a:chOff x="19391061" y="-4253615"/>
              <a:chExt cx="910371" cy="16940792"/>
            </a:xfrm>
          </p:grpSpPr>
          <p:pic>
            <p:nvPicPr>
              <p:cNvPr id="16" name="Graphic 15">
                <a:extLst>
                  <a:ext uri="{FF2B5EF4-FFF2-40B4-BE49-F238E27FC236}">
                    <a16:creationId xmlns:a16="http://schemas.microsoft.com/office/drawing/2014/main" id="{825C51EE-61A2-47AA-620D-675B34C213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3278925"/>
                <a:ext cx="2859752" cy="910371"/>
              </a:xfrm>
              <a:prstGeom prst="rect">
                <a:avLst/>
              </a:prstGeom>
            </p:spPr>
          </p:pic>
          <p:pic>
            <p:nvPicPr>
              <p:cNvPr id="37" name="Graphic 36">
                <a:extLst>
                  <a:ext uri="{FF2B5EF4-FFF2-40B4-BE49-F238E27FC236}">
                    <a16:creationId xmlns:a16="http://schemas.microsoft.com/office/drawing/2014/main" id="{7CA52E6E-98FE-0A35-6096-70E4B1593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495969"/>
                <a:ext cx="2859752" cy="910371"/>
              </a:xfrm>
              <a:prstGeom prst="rect">
                <a:avLst/>
              </a:prstGeom>
            </p:spPr>
          </p:pic>
          <p:pic>
            <p:nvPicPr>
              <p:cNvPr id="38" name="Graphic 37">
                <a:extLst>
                  <a:ext uri="{FF2B5EF4-FFF2-40B4-BE49-F238E27FC236}">
                    <a16:creationId xmlns:a16="http://schemas.microsoft.com/office/drawing/2014/main" id="{AB46C0C3-69E7-3689-A4B5-CD889C470E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2326744"/>
                <a:ext cx="2859752" cy="910371"/>
              </a:xfrm>
              <a:prstGeom prst="rect">
                <a:avLst/>
              </a:prstGeom>
            </p:spPr>
          </p:pic>
          <p:pic>
            <p:nvPicPr>
              <p:cNvPr id="39" name="Graphic 38">
                <a:extLst>
                  <a:ext uri="{FF2B5EF4-FFF2-40B4-BE49-F238E27FC236}">
                    <a16:creationId xmlns:a16="http://schemas.microsoft.com/office/drawing/2014/main" id="{4DD744FC-E582-4EE7-4830-40EA6109F9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5153073"/>
                <a:ext cx="2859752" cy="910371"/>
              </a:xfrm>
              <a:prstGeom prst="rect">
                <a:avLst/>
              </a:prstGeom>
            </p:spPr>
          </p:pic>
          <p:pic>
            <p:nvPicPr>
              <p:cNvPr id="41" name="Graphic 40">
                <a:extLst>
                  <a:ext uri="{FF2B5EF4-FFF2-40B4-BE49-F238E27FC236}">
                    <a16:creationId xmlns:a16="http://schemas.microsoft.com/office/drawing/2014/main" id="{5E217FED-108D-59D7-C3CC-71B351929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7975786"/>
                <a:ext cx="2859752" cy="910371"/>
              </a:xfrm>
              <a:prstGeom prst="rect">
                <a:avLst/>
              </a:prstGeom>
            </p:spPr>
          </p:pic>
          <p:pic>
            <p:nvPicPr>
              <p:cNvPr id="44" name="Graphic 43">
                <a:extLst>
                  <a:ext uri="{FF2B5EF4-FFF2-40B4-BE49-F238E27FC236}">
                    <a16:creationId xmlns:a16="http://schemas.microsoft.com/office/drawing/2014/main" id="{C29695DB-96D6-0605-919D-A4753C24FA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10802115"/>
                <a:ext cx="2859752" cy="910371"/>
              </a:xfrm>
              <a:prstGeom prst="rect">
                <a:avLst/>
              </a:prstGeom>
            </p:spPr>
          </p:pic>
        </p:grpSp>
        <p:grpSp>
          <p:nvGrpSpPr>
            <p:cNvPr id="58" name="Group 57">
              <a:extLst>
                <a:ext uri="{FF2B5EF4-FFF2-40B4-BE49-F238E27FC236}">
                  <a16:creationId xmlns:a16="http://schemas.microsoft.com/office/drawing/2014/main" id="{57117A22-6629-B76E-872A-6FEC7E000BB4}"/>
                </a:ext>
              </a:extLst>
            </p:cNvPr>
            <p:cNvGrpSpPr/>
            <p:nvPr/>
          </p:nvGrpSpPr>
          <p:grpSpPr>
            <a:xfrm>
              <a:off x="4347279" y="1776153"/>
              <a:ext cx="3802243" cy="4010488"/>
              <a:chOff x="1563688" y="3246708"/>
              <a:chExt cx="7605475" cy="8022019"/>
            </a:xfrm>
          </p:grpSpPr>
          <p:sp>
            <p:nvSpPr>
              <p:cNvPr id="59" name="One">
                <a:extLst>
                  <a:ext uri="{FF2B5EF4-FFF2-40B4-BE49-F238E27FC236}">
                    <a16:creationId xmlns:a16="http://schemas.microsoft.com/office/drawing/2014/main" id="{0E05AA20-09C9-8D3B-8713-ED4C860120B4}"/>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0" name="Two">
                <a:extLst>
                  <a:ext uri="{FF2B5EF4-FFF2-40B4-BE49-F238E27FC236}">
                    <a16:creationId xmlns:a16="http://schemas.microsoft.com/office/drawing/2014/main" id="{274B034F-3FC6-952F-FC23-3898680031A4}"/>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1" name="Three">
                <a:extLst>
                  <a:ext uri="{FF2B5EF4-FFF2-40B4-BE49-F238E27FC236}">
                    <a16:creationId xmlns:a16="http://schemas.microsoft.com/office/drawing/2014/main" id="{439724E8-27A6-2601-A508-920F3D2B025A}"/>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2" name="Four">
                <a:extLst>
                  <a:ext uri="{FF2B5EF4-FFF2-40B4-BE49-F238E27FC236}">
                    <a16:creationId xmlns:a16="http://schemas.microsoft.com/office/drawing/2014/main" id="{D4557354-8D09-FF98-A196-1C783FD188A0}"/>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63" name="TextBox 62">
              <a:extLst>
                <a:ext uri="{FF2B5EF4-FFF2-40B4-BE49-F238E27FC236}">
                  <a16:creationId xmlns:a16="http://schemas.microsoft.com/office/drawing/2014/main" id="{B746C63C-99E6-A977-0DD2-2491C9FE8964}"/>
                </a:ext>
              </a:extLst>
            </p:cNvPr>
            <p:cNvSpPr txBox="1"/>
            <p:nvPr/>
          </p:nvSpPr>
          <p:spPr>
            <a:xfrm>
              <a:off x="5638297" y="2120654"/>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pic>
          <p:nvPicPr>
            <p:cNvPr id="66" name="Picture 65">
              <a:extLst>
                <a:ext uri="{FF2B5EF4-FFF2-40B4-BE49-F238E27FC236}">
                  <a16:creationId xmlns:a16="http://schemas.microsoft.com/office/drawing/2014/main" id="{306537D2-0351-B63C-D600-1AA0E6641230}"/>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720607" y="3313117"/>
              <a:ext cx="1015525" cy="1015525"/>
            </a:xfrm>
            <a:prstGeom prst="rect">
              <a:avLst/>
            </a:prstGeom>
          </p:spPr>
        </p:pic>
      </p:grpSp>
      <p:grpSp>
        <p:nvGrpSpPr>
          <p:cNvPr id="4" name="Group 3">
            <a:extLst>
              <a:ext uri="{FF2B5EF4-FFF2-40B4-BE49-F238E27FC236}">
                <a16:creationId xmlns:a16="http://schemas.microsoft.com/office/drawing/2014/main" id="{94F41650-2EF6-4475-9021-96C34BCCC2B1}"/>
              </a:ext>
            </a:extLst>
          </p:cNvPr>
          <p:cNvGrpSpPr/>
          <p:nvPr/>
        </p:nvGrpSpPr>
        <p:grpSpPr>
          <a:xfrm>
            <a:off x="-3166336" y="-195623"/>
            <a:ext cx="15954505" cy="30069246"/>
            <a:chOff x="-5487555" y="-2658810"/>
            <a:chExt cx="31913164" cy="60146323"/>
          </a:xfrm>
        </p:grpSpPr>
        <p:grpSp>
          <p:nvGrpSpPr>
            <p:cNvPr id="22" name="Group 21">
              <a:extLst>
                <a:ext uri="{FF2B5EF4-FFF2-40B4-BE49-F238E27FC236}">
                  <a16:creationId xmlns:a16="http://schemas.microsoft.com/office/drawing/2014/main" id="{DF5A0CFF-540E-4DB8-B8B6-2F515E50A4D7}"/>
                </a:ext>
              </a:extLst>
            </p:cNvPr>
            <p:cNvGrpSpPr/>
            <p:nvPr/>
          </p:nvGrpSpPr>
          <p:grpSpPr>
            <a:xfrm>
              <a:off x="17234116" y="9701601"/>
              <a:ext cx="9191493" cy="9137106"/>
              <a:chOff x="8451073" y="2889337"/>
              <a:chExt cx="7485028" cy="7440739"/>
            </a:xfrm>
          </p:grpSpPr>
          <p:sp>
            <p:nvSpPr>
              <p:cNvPr id="23" name="Freeform: Shape 22">
                <a:extLst>
                  <a:ext uri="{FF2B5EF4-FFF2-40B4-BE49-F238E27FC236}">
                    <a16:creationId xmlns:a16="http://schemas.microsoft.com/office/drawing/2014/main" id="{65DB7E26-8611-4F36-B4B4-970AE26A66D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 name="Freeform: Shape 23">
                <a:extLst>
                  <a:ext uri="{FF2B5EF4-FFF2-40B4-BE49-F238E27FC236}">
                    <a16:creationId xmlns:a16="http://schemas.microsoft.com/office/drawing/2014/main" id="{2C219AA5-1CEB-442E-8E8D-EC07726445B3}"/>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 name="Freeform: Shape 24">
                <a:extLst>
                  <a:ext uri="{FF2B5EF4-FFF2-40B4-BE49-F238E27FC236}">
                    <a16:creationId xmlns:a16="http://schemas.microsoft.com/office/drawing/2014/main" id="{43C41FFE-E798-4CD7-A2FF-37EF677B30E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 name="Freeform: Shape 25">
                <a:extLst>
                  <a:ext uri="{FF2B5EF4-FFF2-40B4-BE49-F238E27FC236}">
                    <a16:creationId xmlns:a16="http://schemas.microsoft.com/office/drawing/2014/main" id="{3F2153F0-ED3F-497B-9359-86BB9DA874CE}"/>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7" name="Group 26">
              <a:extLst>
                <a:ext uri="{FF2B5EF4-FFF2-40B4-BE49-F238E27FC236}">
                  <a16:creationId xmlns:a16="http://schemas.microsoft.com/office/drawing/2014/main" id="{51183085-3BFD-415E-A40E-404F3E8682CF}"/>
                </a:ext>
              </a:extLst>
            </p:cNvPr>
            <p:cNvGrpSpPr/>
            <p:nvPr/>
          </p:nvGrpSpPr>
          <p:grpSpPr>
            <a:xfrm>
              <a:off x="2747733" y="8494267"/>
              <a:ext cx="7255892" cy="7212957"/>
              <a:chOff x="8451075" y="2889337"/>
              <a:chExt cx="7485029" cy="7440738"/>
            </a:xfrm>
          </p:grpSpPr>
          <p:sp>
            <p:nvSpPr>
              <p:cNvPr id="28" name="Freeform: Shape 27">
                <a:extLst>
                  <a:ext uri="{FF2B5EF4-FFF2-40B4-BE49-F238E27FC236}">
                    <a16:creationId xmlns:a16="http://schemas.microsoft.com/office/drawing/2014/main" id="{D719280F-D5CE-4F2F-AFCE-8287936EFD7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9" name="Freeform: Shape 28">
                <a:extLst>
                  <a:ext uri="{FF2B5EF4-FFF2-40B4-BE49-F238E27FC236}">
                    <a16:creationId xmlns:a16="http://schemas.microsoft.com/office/drawing/2014/main" id="{9E30E5AB-2FB5-4BFD-94D1-8D9D4B13B1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0" name="Freeform: Shape 29">
                <a:extLst>
                  <a:ext uri="{FF2B5EF4-FFF2-40B4-BE49-F238E27FC236}">
                    <a16:creationId xmlns:a16="http://schemas.microsoft.com/office/drawing/2014/main" id="{E6120029-4CBD-47BD-9D0E-3F2C97CE830D}"/>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1" name="Freeform: Shape 30">
                <a:extLst>
                  <a:ext uri="{FF2B5EF4-FFF2-40B4-BE49-F238E27FC236}">
                    <a16:creationId xmlns:a16="http://schemas.microsoft.com/office/drawing/2014/main" id="{C75A3E7D-BB0A-476D-B26F-63DFE94DF6B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2" name="Group 31">
              <a:extLst>
                <a:ext uri="{FF2B5EF4-FFF2-40B4-BE49-F238E27FC236}">
                  <a16:creationId xmlns:a16="http://schemas.microsoft.com/office/drawing/2014/main" id="{17D75795-90EA-4F58-94EE-50D8A8E2ED94}"/>
                </a:ext>
              </a:extLst>
            </p:cNvPr>
            <p:cNvGrpSpPr/>
            <p:nvPr/>
          </p:nvGrpSpPr>
          <p:grpSpPr>
            <a:xfrm>
              <a:off x="-5077178" y="-2658810"/>
              <a:ext cx="12925268" cy="12848788"/>
              <a:chOff x="8451073" y="2889337"/>
              <a:chExt cx="7485028" cy="7440739"/>
            </a:xfrm>
          </p:grpSpPr>
          <p:sp>
            <p:nvSpPr>
              <p:cNvPr id="33" name="Freeform: Shape 32">
                <a:extLst>
                  <a:ext uri="{FF2B5EF4-FFF2-40B4-BE49-F238E27FC236}">
                    <a16:creationId xmlns:a16="http://schemas.microsoft.com/office/drawing/2014/main" id="{315AD661-6CD7-41CB-9E5C-FE85306FDBBA}"/>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4" name="Freeform: Shape 33">
                <a:extLst>
                  <a:ext uri="{FF2B5EF4-FFF2-40B4-BE49-F238E27FC236}">
                    <a16:creationId xmlns:a16="http://schemas.microsoft.com/office/drawing/2014/main" id="{FF6D81B4-448A-48AF-A2D3-BEA1C087010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 name="Freeform: Shape 34">
                <a:extLst>
                  <a:ext uri="{FF2B5EF4-FFF2-40B4-BE49-F238E27FC236}">
                    <a16:creationId xmlns:a16="http://schemas.microsoft.com/office/drawing/2014/main" id="{700733B8-D86E-425C-A66D-642F0EEC575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 name="Freeform: Shape 35">
                <a:extLst>
                  <a:ext uri="{FF2B5EF4-FFF2-40B4-BE49-F238E27FC236}">
                    <a16:creationId xmlns:a16="http://schemas.microsoft.com/office/drawing/2014/main" id="{945AE85F-D7F1-490A-82B9-A5FBC03F8B7F}"/>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50" name="Group 49">
              <a:extLst>
                <a:ext uri="{FF2B5EF4-FFF2-40B4-BE49-F238E27FC236}">
                  <a16:creationId xmlns:a16="http://schemas.microsoft.com/office/drawing/2014/main" id="{16B1D5ED-8C2E-42BD-8DE8-96A85DD9F1D7}"/>
                </a:ext>
              </a:extLst>
            </p:cNvPr>
            <p:cNvGrpSpPr/>
            <p:nvPr/>
          </p:nvGrpSpPr>
          <p:grpSpPr>
            <a:xfrm>
              <a:off x="17087264" y="1911647"/>
              <a:ext cx="6770922" cy="6730857"/>
              <a:chOff x="8451075" y="2889337"/>
              <a:chExt cx="7485029" cy="7440738"/>
            </a:xfrm>
          </p:grpSpPr>
          <p:sp>
            <p:nvSpPr>
              <p:cNvPr id="51" name="Freeform: Shape 50">
                <a:extLst>
                  <a:ext uri="{FF2B5EF4-FFF2-40B4-BE49-F238E27FC236}">
                    <a16:creationId xmlns:a16="http://schemas.microsoft.com/office/drawing/2014/main" id="{90714B21-45EB-49B2-A4FF-E270E56F91A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2" name="Freeform: Shape 51">
                <a:extLst>
                  <a:ext uri="{FF2B5EF4-FFF2-40B4-BE49-F238E27FC236}">
                    <a16:creationId xmlns:a16="http://schemas.microsoft.com/office/drawing/2014/main" id="{30B9F7E4-72BD-4C44-B795-57B35503600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3" name="Freeform: Shape 52">
                <a:extLst>
                  <a:ext uri="{FF2B5EF4-FFF2-40B4-BE49-F238E27FC236}">
                    <a16:creationId xmlns:a16="http://schemas.microsoft.com/office/drawing/2014/main" id="{3A5E2012-638F-4A5A-AF7D-7FB7B30214B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4" name="Freeform: Shape 53">
                <a:extLst>
                  <a:ext uri="{FF2B5EF4-FFF2-40B4-BE49-F238E27FC236}">
                    <a16:creationId xmlns:a16="http://schemas.microsoft.com/office/drawing/2014/main" id="{856456E7-4624-4D96-900B-AE10B43320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5" name="Group 164">
              <a:extLst>
                <a:ext uri="{FF2B5EF4-FFF2-40B4-BE49-F238E27FC236}">
                  <a16:creationId xmlns:a16="http://schemas.microsoft.com/office/drawing/2014/main" id="{12F622C8-BA55-4D82-801A-805313B9B68F}"/>
                </a:ext>
              </a:extLst>
            </p:cNvPr>
            <p:cNvGrpSpPr/>
            <p:nvPr/>
          </p:nvGrpSpPr>
          <p:grpSpPr>
            <a:xfrm>
              <a:off x="16823739" y="28849594"/>
              <a:ext cx="9191493" cy="9137106"/>
              <a:chOff x="8451073" y="2889337"/>
              <a:chExt cx="7485028" cy="7440739"/>
            </a:xfrm>
          </p:grpSpPr>
          <p:sp>
            <p:nvSpPr>
              <p:cNvPr id="166" name="Freeform: Shape 165">
                <a:extLst>
                  <a:ext uri="{FF2B5EF4-FFF2-40B4-BE49-F238E27FC236}">
                    <a16:creationId xmlns:a16="http://schemas.microsoft.com/office/drawing/2014/main" id="{30F02F78-ACDE-4B6B-B097-7689BA77261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7" name="Freeform: Shape 166">
                <a:extLst>
                  <a:ext uri="{FF2B5EF4-FFF2-40B4-BE49-F238E27FC236}">
                    <a16:creationId xmlns:a16="http://schemas.microsoft.com/office/drawing/2014/main" id="{69C49E79-95A2-4158-99F7-88CE8DA63C69}"/>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8" name="Freeform: Shape 167">
                <a:extLst>
                  <a:ext uri="{FF2B5EF4-FFF2-40B4-BE49-F238E27FC236}">
                    <a16:creationId xmlns:a16="http://schemas.microsoft.com/office/drawing/2014/main" id="{390A640F-E653-4103-9BD0-87B3E4F28E5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9" name="Freeform: Shape 168">
                <a:extLst>
                  <a:ext uri="{FF2B5EF4-FFF2-40B4-BE49-F238E27FC236}">
                    <a16:creationId xmlns:a16="http://schemas.microsoft.com/office/drawing/2014/main" id="{35A9BECD-6004-4E37-B6AD-1A8613E65A0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0" name="Group 169">
              <a:extLst>
                <a:ext uri="{FF2B5EF4-FFF2-40B4-BE49-F238E27FC236}">
                  <a16:creationId xmlns:a16="http://schemas.microsoft.com/office/drawing/2014/main" id="{18752E0B-2A3D-4C97-AA9A-78F8A60332F1}"/>
                </a:ext>
              </a:extLst>
            </p:cNvPr>
            <p:cNvGrpSpPr/>
            <p:nvPr/>
          </p:nvGrpSpPr>
          <p:grpSpPr>
            <a:xfrm>
              <a:off x="2337356" y="27642260"/>
              <a:ext cx="7255892" cy="7212957"/>
              <a:chOff x="8451075" y="2889337"/>
              <a:chExt cx="7485029" cy="7440738"/>
            </a:xfrm>
          </p:grpSpPr>
          <p:sp>
            <p:nvSpPr>
              <p:cNvPr id="171" name="Freeform: Shape 170">
                <a:extLst>
                  <a:ext uri="{FF2B5EF4-FFF2-40B4-BE49-F238E27FC236}">
                    <a16:creationId xmlns:a16="http://schemas.microsoft.com/office/drawing/2014/main" id="{75F0126C-11B2-471B-8E9E-8D5D6647E629}"/>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2" name="Freeform: Shape 171">
                <a:extLst>
                  <a:ext uri="{FF2B5EF4-FFF2-40B4-BE49-F238E27FC236}">
                    <a16:creationId xmlns:a16="http://schemas.microsoft.com/office/drawing/2014/main" id="{475CA59B-D143-4255-84C6-94729D4387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3" name="Freeform: Shape 172">
                <a:extLst>
                  <a:ext uri="{FF2B5EF4-FFF2-40B4-BE49-F238E27FC236}">
                    <a16:creationId xmlns:a16="http://schemas.microsoft.com/office/drawing/2014/main" id="{BEA17F62-2909-481B-BBC4-0B5F11934CC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4" name="Freeform: Shape 173">
                <a:extLst>
                  <a:ext uri="{FF2B5EF4-FFF2-40B4-BE49-F238E27FC236}">
                    <a16:creationId xmlns:a16="http://schemas.microsoft.com/office/drawing/2014/main" id="{9E84BB09-DC53-4115-8A55-EDDA3204E18C}"/>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5" name="Group 174">
              <a:extLst>
                <a:ext uri="{FF2B5EF4-FFF2-40B4-BE49-F238E27FC236}">
                  <a16:creationId xmlns:a16="http://schemas.microsoft.com/office/drawing/2014/main" id="{52BF7F22-CCE6-44DD-A55B-469F22DA8921}"/>
                </a:ext>
              </a:extLst>
            </p:cNvPr>
            <p:cNvGrpSpPr/>
            <p:nvPr/>
          </p:nvGrpSpPr>
          <p:grpSpPr>
            <a:xfrm>
              <a:off x="-5487555" y="16489183"/>
              <a:ext cx="12925268" cy="12848788"/>
              <a:chOff x="8451073" y="2889337"/>
              <a:chExt cx="7485028" cy="7440739"/>
            </a:xfrm>
          </p:grpSpPr>
          <p:sp>
            <p:nvSpPr>
              <p:cNvPr id="176" name="Freeform: Shape 175">
                <a:extLst>
                  <a:ext uri="{FF2B5EF4-FFF2-40B4-BE49-F238E27FC236}">
                    <a16:creationId xmlns:a16="http://schemas.microsoft.com/office/drawing/2014/main" id="{3246E802-EA75-41DC-9AAD-2E05C8245F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7" name="Freeform: Shape 176">
                <a:extLst>
                  <a:ext uri="{FF2B5EF4-FFF2-40B4-BE49-F238E27FC236}">
                    <a16:creationId xmlns:a16="http://schemas.microsoft.com/office/drawing/2014/main" id="{10EEE2A5-35D5-4A5A-8C22-D6FB56BA36D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8" name="Freeform: Shape 177">
                <a:extLst>
                  <a:ext uri="{FF2B5EF4-FFF2-40B4-BE49-F238E27FC236}">
                    <a16:creationId xmlns:a16="http://schemas.microsoft.com/office/drawing/2014/main" id="{1F68C942-03E1-41C6-B331-B0E9260DC7C6}"/>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9" name="Freeform: Shape 178">
                <a:extLst>
                  <a:ext uri="{FF2B5EF4-FFF2-40B4-BE49-F238E27FC236}">
                    <a16:creationId xmlns:a16="http://schemas.microsoft.com/office/drawing/2014/main" id="{06151CD5-7D6F-42C6-8110-2D0F6D2A313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80" name="Group 179">
              <a:extLst>
                <a:ext uri="{FF2B5EF4-FFF2-40B4-BE49-F238E27FC236}">
                  <a16:creationId xmlns:a16="http://schemas.microsoft.com/office/drawing/2014/main" id="{630B3359-D3E9-45C9-8C34-358AA5952AE5}"/>
                </a:ext>
              </a:extLst>
            </p:cNvPr>
            <p:cNvGrpSpPr/>
            <p:nvPr/>
          </p:nvGrpSpPr>
          <p:grpSpPr>
            <a:xfrm>
              <a:off x="16676887" y="21059640"/>
              <a:ext cx="6770922" cy="6730857"/>
              <a:chOff x="8451075" y="2889337"/>
              <a:chExt cx="7485029" cy="7440738"/>
            </a:xfrm>
          </p:grpSpPr>
          <p:sp>
            <p:nvSpPr>
              <p:cNvPr id="181" name="Freeform: Shape 180">
                <a:extLst>
                  <a:ext uri="{FF2B5EF4-FFF2-40B4-BE49-F238E27FC236}">
                    <a16:creationId xmlns:a16="http://schemas.microsoft.com/office/drawing/2014/main" id="{00E7FC9A-702E-4171-85F2-4AE36809440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2" name="Freeform: Shape 181">
                <a:extLst>
                  <a:ext uri="{FF2B5EF4-FFF2-40B4-BE49-F238E27FC236}">
                    <a16:creationId xmlns:a16="http://schemas.microsoft.com/office/drawing/2014/main" id="{10A3ED67-9605-416B-8BE7-E5C5D1386D2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3" name="Freeform: Shape 182">
                <a:extLst>
                  <a:ext uri="{FF2B5EF4-FFF2-40B4-BE49-F238E27FC236}">
                    <a16:creationId xmlns:a16="http://schemas.microsoft.com/office/drawing/2014/main" id="{7B057EEC-E771-4811-925B-DF464417E1C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4" name="Freeform: Shape 183">
                <a:extLst>
                  <a:ext uri="{FF2B5EF4-FFF2-40B4-BE49-F238E27FC236}">
                    <a16:creationId xmlns:a16="http://schemas.microsoft.com/office/drawing/2014/main" id="{6ABAA2C3-AF32-4D4E-A56E-6069F665B6C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85" name="Group 184">
              <a:extLst>
                <a:ext uri="{FF2B5EF4-FFF2-40B4-BE49-F238E27FC236}">
                  <a16:creationId xmlns:a16="http://schemas.microsoft.com/office/drawing/2014/main" id="{34B5821E-E2FA-40FB-B548-627A8B2010F2}"/>
                </a:ext>
              </a:extLst>
            </p:cNvPr>
            <p:cNvGrpSpPr/>
            <p:nvPr/>
          </p:nvGrpSpPr>
          <p:grpSpPr>
            <a:xfrm>
              <a:off x="16823739" y="48350407"/>
              <a:ext cx="9191493" cy="9137106"/>
              <a:chOff x="8451073" y="2889337"/>
              <a:chExt cx="7485028" cy="7440739"/>
            </a:xfrm>
          </p:grpSpPr>
          <p:sp>
            <p:nvSpPr>
              <p:cNvPr id="186" name="Freeform: Shape 185">
                <a:extLst>
                  <a:ext uri="{FF2B5EF4-FFF2-40B4-BE49-F238E27FC236}">
                    <a16:creationId xmlns:a16="http://schemas.microsoft.com/office/drawing/2014/main" id="{E544E2FC-2DEE-45AA-8060-6B962F0484D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7" name="Freeform: Shape 186">
                <a:extLst>
                  <a:ext uri="{FF2B5EF4-FFF2-40B4-BE49-F238E27FC236}">
                    <a16:creationId xmlns:a16="http://schemas.microsoft.com/office/drawing/2014/main" id="{378EC589-890C-476C-BD95-502CB5A105C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8" name="Freeform: Shape 187">
                <a:extLst>
                  <a:ext uri="{FF2B5EF4-FFF2-40B4-BE49-F238E27FC236}">
                    <a16:creationId xmlns:a16="http://schemas.microsoft.com/office/drawing/2014/main" id="{C3684C66-C2CE-44A7-ADB9-1580035781C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9" name="Freeform: Shape 188">
                <a:extLst>
                  <a:ext uri="{FF2B5EF4-FFF2-40B4-BE49-F238E27FC236}">
                    <a16:creationId xmlns:a16="http://schemas.microsoft.com/office/drawing/2014/main" id="{A83A3ED0-A9D4-4074-AF15-B275E693945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90" name="Group 189">
              <a:extLst>
                <a:ext uri="{FF2B5EF4-FFF2-40B4-BE49-F238E27FC236}">
                  <a16:creationId xmlns:a16="http://schemas.microsoft.com/office/drawing/2014/main" id="{FB0A740C-E7E7-4367-AAD3-8EE645CC2AA8}"/>
                </a:ext>
              </a:extLst>
            </p:cNvPr>
            <p:cNvGrpSpPr/>
            <p:nvPr/>
          </p:nvGrpSpPr>
          <p:grpSpPr>
            <a:xfrm>
              <a:off x="2337356" y="47143073"/>
              <a:ext cx="7255892" cy="7212957"/>
              <a:chOff x="8451075" y="2889337"/>
              <a:chExt cx="7485029" cy="7440738"/>
            </a:xfrm>
          </p:grpSpPr>
          <p:sp>
            <p:nvSpPr>
              <p:cNvPr id="191" name="Freeform: Shape 190">
                <a:extLst>
                  <a:ext uri="{FF2B5EF4-FFF2-40B4-BE49-F238E27FC236}">
                    <a16:creationId xmlns:a16="http://schemas.microsoft.com/office/drawing/2014/main" id="{4F3C67AB-DCF0-4633-8790-23958FCE211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2" name="Freeform: Shape 191">
                <a:extLst>
                  <a:ext uri="{FF2B5EF4-FFF2-40B4-BE49-F238E27FC236}">
                    <a16:creationId xmlns:a16="http://schemas.microsoft.com/office/drawing/2014/main" id="{C2D289D3-DB80-4FF1-8FD8-BCB69D7B1A7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3" name="Freeform: Shape 192">
                <a:extLst>
                  <a:ext uri="{FF2B5EF4-FFF2-40B4-BE49-F238E27FC236}">
                    <a16:creationId xmlns:a16="http://schemas.microsoft.com/office/drawing/2014/main" id="{F953B4D0-1BC6-40B2-AFB5-FAC9346295B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4" name="Freeform: Shape 193">
                <a:extLst>
                  <a:ext uri="{FF2B5EF4-FFF2-40B4-BE49-F238E27FC236}">
                    <a16:creationId xmlns:a16="http://schemas.microsoft.com/office/drawing/2014/main" id="{F03875C8-04AB-412D-A53C-AAA4C41B8ED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95" name="Group 194">
              <a:extLst>
                <a:ext uri="{FF2B5EF4-FFF2-40B4-BE49-F238E27FC236}">
                  <a16:creationId xmlns:a16="http://schemas.microsoft.com/office/drawing/2014/main" id="{0D6D0EC3-274E-462C-86FA-567697CBBBCF}"/>
                </a:ext>
              </a:extLst>
            </p:cNvPr>
            <p:cNvGrpSpPr/>
            <p:nvPr/>
          </p:nvGrpSpPr>
          <p:grpSpPr>
            <a:xfrm>
              <a:off x="-5487555" y="35989996"/>
              <a:ext cx="12925268" cy="12848788"/>
              <a:chOff x="8451073" y="2889337"/>
              <a:chExt cx="7485028" cy="7440739"/>
            </a:xfrm>
          </p:grpSpPr>
          <p:sp>
            <p:nvSpPr>
              <p:cNvPr id="196" name="Freeform: Shape 195">
                <a:extLst>
                  <a:ext uri="{FF2B5EF4-FFF2-40B4-BE49-F238E27FC236}">
                    <a16:creationId xmlns:a16="http://schemas.microsoft.com/office/drawing/2014/main" id="{C39EAB11-E55F-4C82-8CC3-C1CFEA6229BF}"/>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7" name="Freeform: Shape 196">
                <a:extLst>
                  <a:ext uri="{FF2B5EF4-FFF2-40B4-BE49-F238E27FC236}">
                    <a16:creationId xmlns:a16="http://schemas.microsoft.com/office/drawing/2014/main" id="{46585475-6A95-41D1-9791-5FBF8300A88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8" name="Freeform: Shape 197">
                <a:extLst>
                  <a:ext uri="{FF2B5EF4-FFF2-40B4-BE49-F238E27FC236}">
                    <a16:creationId xmlns:a16="http://schemas.microsoft.com/office/drawing/2014/main" id="{2BC47764-DAD5-4ECD-A984-4AD90E1E9283}"/>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9" name="Freeform: Shape 198">
                <a:extLst>
                  <a:ext uri="{FF2B5EF4-FFF2-40B4-BE49-F238E27FC236}">
                    <a16:creationId xmlns:a16="http://schemas.microsoft.com/office/drawing/2014/main" id="{2E1577BD-1D4B-48AD-978C-455E10541EFA}"/>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00" name="Group 199">
              <a:extLst>
                <a:ext uri="{FF2B5EF4-FFF2-40B4-BE49-F238E27FC236}">
                  <a16:creationId xmlns:a16="http://schemas.microsoft.com/office/drawing/2014/main" id="{F30F94CF-DAE7-490B-B246-0D0C5473BC53}"/>
                </a:ext>
              </a:extLst>
            </p:cNvPr>
            <p:cNvGrpSpPr/>
            <p:nvPr/>
          </p:nvGrpSpPr>
          <p:grpSpPr>
            <a:xfrm>
              <a:off x="16676887" y="40560453"/>
              <a:ext cx="6770922" cy="6730857"/>
              <a:chOff x="8451075" y="2889337"/>
              <a:chExt cx="7485029" cy="7440738"/>
            </a:xfrm>
          </p:grpSpPr>
          <p:sp>
            <p:nvSpPr>
              <p:cNvPr id="201" name="Freeform: Shape 200">
                <a:extLst>
                  <a:ext uri="{FF2B5EF4-FFF2-40B4-BE49-F238E27FC236}">
                    <a16:creationId xmlns:a16="http://schemas.microsoft.com/office/drawing/2014/main" id="{CA13DD06-C4D1-48F8-BB72-D00D3326806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2" name="Freeform: Shape 201">
                <a:extLst>
                  <a:ext uri="{FF2B5EF4-FFF2-40B4-BE49-F238E27FC236}">
                    <a16:creationId xmlns:a16="http://schemas.microsoft.com/office/drawing/2014/main" id="{537FC2B6-BFEA-4EA7-B286-7799B9998489}"/>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3" name="Freeform: Shape 202">
                <a:extLst>
                  <a:ext uri="{FF2B5EF4-FFF2-40B4-BE49-F238E27FC236}">
                    <a16:creationId xmlns:a16="http://schemas.microsoft.com/office/drawing/2014/main" id="{2D523B00-6077-4279-B832-05555F6F107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4" name="Freeform: Shape 203">
                <a:extLst>
                  <a:ext uri="{FF2B5EF4-FFF2-40B4-BE49-F238E27FC236}">
                    <a16:creationId xmlns:a16="http://schemas.microsoft.com/office/drawing/2014/main" id="{DEACE67B-7DB8-4A1F-873A-9127D9F8C3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3" name="Glass">
            <a:extLst>
              <a:ext uri="{FF2B5EF4-FFF2-40B4-BE49-F238E27FC236}">
                <a16:creationId xmlns:a16="http://schemas.microsoft.com/office/drawing/2014/main" id="{609CCD87-F59D-9219-D183-107C04E2A113}"/>
              </a:ext>
            </a:extLst>
          </p:cNvPr>
          <p:cNvGrpSpPr/>
          <p:nvPr/>
        </p:nvGrpSpPr>
        <p:grpSpPr>
          <a:xfrm>
            <a:off x="366218" y="989052"/>
            <a:ext cx="3806313" cy="4322853"/>
            <a:chOff x="6700838" y="1390650"/>
            <a:chExt cx="5532438" cy="4076700"/>
          </a:xfrm>
        </p:grpSpPr>
        <p:sp>
          <p:nvSpPr>
            <p:cNvPr id="19" name="Rectangle 18">
              <a:extLst>
                <a:ext uri="{FF2B5EF4-FFF2-40B4-BE49-F238E27FC236}">
                  <a16:creationId xmlns:a16="http://schemas.microsoft.com/office/drawing/2014/main" id="{10234E31-CD97-2C77-CE6B-8DB53E935D5E}"/>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0" name="Freeform 7">
              <a:extLst>
                <a:ext uri="{FF2B5EF4-FFF2-40B4-BE49-F238E27FC236}">
                  <a16:creationId xmlns:a16="http://schemas.microsoft.com/office/drawing/2014/main" id="{3A6AAE26-8338-018C-93FC-19D886A3D925}"/>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21" name="Group 20">
            <a:extLst>
              <a:ext uri="{FF2B5EF4-FFF2-40B4-BE49-F238E27FC236}">
                <a16:creationId xmlns:a16="http://schemas.microsoft.com/office/drawing/2014/main" id="{93565A05-6D5F-4C4F-B1EE-2AC7F005F0EA}"/>
              </a:ext>
            </a:extLst>
          </p:cNvPr>
          <p:cNvGrpSpPr/>
          <p:nvPr/>
        </p:nvGrpSpPr>
        <p:grpSpPr>
          <a:xfrm>
            <a:off x="5868437" y="11845454"/>
            <a:ext cx="455126" cy="8469293"/>
            <a:chOff x="19391061" y="-4253615"/>
            <a:chExt cx="910371" cy="16940792"/>
          </a:xfrm>
        </p:grpSpPr>
        <p:pic>
          <p:nvPicPr>
            <p:cNvPr id="12" name="Graphic 11">
              <a:extLst>
                <a:ext uri="{FF2B5EF4-FFF2-40B4-BE49-F238E27FC236}">
                  <a16:creationId xmlns:a16="http://schemas.microsoft.com/office/drawing/2014/main" id="{444371EE-4590-4CD2-95D0-4CC87EAB975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3278925"/>
              <a:ext cx="2859752" cy="910371"/>
            </a:xfrm>
            <a:prstGeom prst="rect">
              <a:avLst/>
            </a:prstGeom>
          </p:spPr>
        </p:pic>
        <p:pic>
          <p:nvPicPr>
            <p:cNvPr id="13" name="Graphic 12">
              <a:extLst>
                <a:ext uri="{FF2B5EF4-FFF2-40B4-BE49-F238E27FC236}">
                  <a16:creationId xmlns:a16="http://schemas.microsoft.com/office/drawing/2014/main" id="{78FB7B87-8D85-44A4-8AB4-DAA5F74CAFEA}"/>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495969"/>
              <a:ext cx="2859752" cy="910371"/>
            </a:xfrm>
            <a:prstGeom prst="rect">
              <a:avLst/>
            </a:prstGeom>
          </p:spPr>
        </p:pic>
        <p:pic>
          <p:nvPicPr>
            <p:cNvPr id="14" name="Graphic 13">
              <a:extLst>
                <a:ext uri="{FF2B5EF4-FFF2-40B4-BE49-F238E27FC236}">
                  <a16:creationId xmlns:a16="http://schemas.microsoft.com/office/drawing/2014/main" id="{6009D20B-3A3D-41C4-AFB2-E68BD4FB8EC9}"/>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2326744"/>
              <a:ext cx="2859752" cy="910371"/>
            </a:xfrm>
            <a:prstGeom prst="rect">
              <a:avLst/>
            </a:prstGeom>
          </p:spPr>
        </p:pic>
        <p:pic>
          <p:nvPicPr>
            <p:cNvPr id="69" name="Graphic 68">
              <a:extLst>
                <a:ext uri="{FF2B5EF4-FFF2-40B4-BE49-F238E27FC236}">
                  <a16:creationId xmlns:a16="http://schemas.microsoft.com/office/drawing/2014/main" id="{20CEC279-E336-4164-81AA-FF16D5F1354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5153073"/>
              <a:ext cx="2859752" cy="910371"/>
            </a:xfrm>
            <a:prstGeom prst="rect">
              <a:avLst/>
            </a:prstGeom>
          </p:spPr>
        </p:pic>
        <p:pic>
          <p:nvPicPr>
            <p:cNvPr id="70" name="Graphic 69">
              <a:extLst>
                <a:ext uri="{FF2B5EF4-FFF2-40B4-BE49-F238E27FC236}">
                  <a16:creationId xmlns:a16="http://schemas.microsoft.com/office/drawing/2014/main" id="{B0AAEBDA-BF2E-435C-A041-FC89DA450147}"/>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7975786"/>
              <a:ext cx="2859752" cy="910371"/>
            </a:xfrm>
            <a:prstGeom prst="rect">
              <a:avLst/>
            </a:prstGeom>
          </p:spPr>
        </p:pic>
        <p:pic>
          <p:nvPicPr>
            <p:cNvPr id="71" name="Graphic 70">
              <a:extLst>
                <a:ext uri="{FF2B5EF4-FFF2-40B4-BE49-F238E27FC236}">
                  <a16:creationId xmlns:a16="http://schemas.microsoft.com/office/drawing/2014/main" id="{D251AFDB-4228-42C5-9A65-43E565B4D765}"/>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10802115"/>
              <a:ext cx="2859752" cy="910371"/>
            </a:xfrm>
            <a:prstGeom prst="rect">
              <a:avLst/>
            </a:prstGeom>
          </p:spPr>
        </p:pic>
      </p:grpSp>
      <p:grpSp>
        <p:nvGrpSpPr>
          <p:cNvPr id="5" name="Group 4">
            <a:extLst>
              <a:ext uri="{FF2B5EF4-FFF2-40B4-BE49-F238E27FC236}">
                <a16:creationId xmlns:a16="http://schemas.microsoft.com/office/drawing/2014/main" id="{ACB86E3B-1609-49CF-BDC9-31F0D164C751}"/>
              </a:ext>
            </a:extLst>
          </p:cNvPr>
          <p:cNvGrpSpPr/>
          <p:nvPr/>
        </p:nvGrpSpPr>
        <p:grpSpPr>
          <a:xfrm>
            <a:off x="4004767" y="8953840"/>
            <a:ext cx="4182467" cy="4411537"/>
            <a:chOff x="8736553" y="3611344"/>
            <a:chExt cx="6914068" cy="7292746"/>
          </a:xfrm>
        </p:grpSpPr>
        <p:sp>
          <p:nvSpPr>
            <p:cNvPr id="6" name="One">
              <a:extLst>
                <a:ext uri="{FF2B5EF4-FFF2-40B4-BE49-F238E27FC236}">
                  <a16:creationId xmlns:a16="http://schemas.microsoft.com/office/drawing/2014/main" id="{A50F673D-ADCC-4B74-9A65-DD8AE6144D5F}"/>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1"/>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7" name="Two">
              <a:extLst>
                <a:ext uri="{FF2B5EF4-FFF2-40B4-BE49-F238E27FC236}">
                  <a16:creationId xmlns:a16="http://schemas.microsoft.com/office/drawing/2014/main" id="{BB1C1FD0-B99A-4F38-896E-803C30700361}"/>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1">
                    <a:lumMod val="75000"/>
                  </a:schemeClr>
                </a:gs>
                <a:gs pos="0">
                  <a:schemeClr val="accent1"/>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8" name="Three">
              <a:extLst>
                <a:ext uri="{FF2B5EF4-FFF2-40B4-BE49-F238E27FC236}">
                  <a16:creationId xmlns:a16="http://schemas.microsoft.com/office/drawing/2014/main" id="{127FB52B-E3CB-4DC9-8BB4-AA6D8C6C5399}"/>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1">
                    <a:lumMod val="75000"/>
                  </a:schemeClr>
                </a:gs>
                <a:gs pos="19000">
                  <a:schemeClr val="accent1">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Four">
              <a:extLst>
                <a:ext uri="{FF2B5EF4-FFF2-40B4-BE49-F238E27FC236}">
                  <a16:creationId xmlns:a16="http://schemas.microsoft.com/office/drawing/2014/main" id="{C14E20DF-68D2-4F6A-82BE-FC689C7DD536}"/>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1">
                    <a:lumMod val="60000"/>
                    <a:lumOff val="40000"/>
                  </a:schemeClr>
                </a:gs>
                <a:gs pos="9000">
                  <a:schemeClr val="accent1">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48" name="TextBox 47">
            <a:extLst>
              <a:ext uri="{FF2B5EF4-FFF2-40B4-BE49-F238E27FC236}">
                <a16:creationId xmlns:a16="http://schemas.microsoft.com/office/drawing/2014/main" id="{E5715D2A-5EE9-4347-8F4D-800D3EC5E2FF}"/>
              </a:ext>
            </a:extLst>
          </p:cNvPr>
          <p:cNvSpPr txBox="1"/>
          <p:nvPr/>
        </p:nvSpPr>
        <p:spPr>
          <a:xfrm>
            <a:off x="5485897" y="9453988"/>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grpSp>
        <p:nvGrpSpPr>
          <p:cNvPr id="93" name="Group 92">
            <a:extLst>
              <a:ext uri="{FF2B5EF4-FFF2-40B4-BE49-F238E27FC236}">
                <a16:creationId xmlns:a16="http://schemas.microsoft.com/office/drawing/2014/main" id="{63AED143-CB5B-42B5-84F5-2A7311F16F23}"/>
              </a:ext>
            </a:extLst>
          </p:cNvPr>
          <p:cNvGrpSpPr/>
          <p:nvPr/>
        </p:nvGrpSpPr>
        <p:grpSpPr>
          <a:xfrm>
            <a:off x="4194879" y="18002156"/>
            <a:ext cx="3802243" cy="4010488"/>
            <a:chOff x="1563688" y="3246708"/>
            <a:chExt cx="7605475" cy="8022019"/>
          </a:xfrm>
        </p:grpSpPr>
        <p:sp>
          <p:nvSpPr>
            <p:cNvPr id="94" name="One">
              <a:extLst>
                <a:ext uri="{FF2B5EF4-FFF2-40B4-BE49-F238E27FC236}">
                  <a16:creationId xmlns:a16="http://schemas.microsoft.com/office/drawing/2014/main" id="{4E99D3A6-4F1D-4803-B734-EC1D30EDB1C5}"/>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5" name="Two">
              <a:extLst>
                <a:ext uri="{FF2B5EF4-FFF2-40B4-BE49-F238E27FC236}">
                  <a16:creationId xmlns:a16="http://schemas.microsoft.com/office/drawing/2014/main" id="{4AA48918-E920-41BB-94CA-925F4BCD2F50}"/>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6" name="Three">
              <a:extLst>
                <a:ext uri="{FF2B5EF4-FFF2-40B4-BE49-F238E27FC236}">
                  <a16:creationId xmlns:a16="http://schemas.microsoft.com/office/drawing/2014/main" id="{1A06C9AB-D767-4518-9C72-70FC3895D19A}"/>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7" name="Four">
              <a:extLst>
                <a:ext uri="{FF2B5EF4-FFF2-40B4-BE49-F238E27FC236}">
                  <a16:creationId xmlns:a16="http://schemas.microsoft.com/office/drawing/2014/main" id="{7F2FFABD-FBAA-425A-8A8C-3261793B7A72}"/>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99" name="TextBox 98">
            <a:extLst>
              <a:ext uri="{FF2B5EF4-FFF2-40B4-BE49-F238E27FC236}">
                <a16:creationId xmlns:a16="http://schemas.microsoft.com/office/drawing/2014/main" id="{9AEEF95B-6D1A-49E7-B311-2541A0AB8832}"/>
              </a:ext>
            </a:extLst>
          </p:cNvPr>
          <p:cNvSpPr txBox="1"/>
          <p:nvPr/>
        </p:nvSpPr>
        <p:spPr>
          <a:xfrm>
            <a:off x="5485897" y="18346657"/>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sp>
        <p:nvSpPr>
          <p:cNvPr id="10" name="TextBox 9">
            <a:extLst>
              <a:ext uri="{FF2B5EF4-FFF2-40B4-BE49-F238E27FC236}">
                <a16:creationId xmlns:a16="http://schemas.microsoft.com/office/drawing/2014/main" id="{B6F9308B-5ACC-45D0-9EB7-812307A435FC}"/>
              </a:ext>
            </a:extLst>
          </p:cNvPr>
          <p:cNvSpPr txBox="1"/>
          <p:nvPr/>
        </p:nvSpPr>
        <p:spPr>
          <a:xfrm>
            <a:off x="878506" y="102114"/>
            <a:ext cx="10970953" cy="707886"/>
          </a:xfrm>
          <a:prstGeom prst="rect">
            <a:avLst/>
          </a:prstGeom>
          <a:noFill/>
        </p:spPr>
        <p:txBody>
          <a:bodyPr wrap="non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Financial Education Stock / Forex market</a:t>
            </a:r>
          </a:p>
        </p:txBody>
      </p:sp>
      <p:sp>
        <p:nvSpPr>
          <p:cNvPr id="47" name="TextBox 46">
            <a:extLst>
              <a:ext uri="{FF2B5EF4-FFF2-40B4-BE49-F238E27FC236}">
                <a16:creationId xmlns:a16="http://schemas.microsoft.com/office/drawing/2014/main" id="{743E3848-44D0-4E81-B833-83D6D1840C93}"/>
              </a:ext>
            </a:extLst>
          </p:cNvPr>
          <p:cNvSpPr txBox="1"/>
          <p:nvPr/>
        </p:nvSpPr>
        <p:spPr>
          <a:xfrm>
            <a:off x="639361" y="1136037"/>
            <a:ext cx="3382961" cy="4108817"/>
          </a:xfrm>
          <a:prstGeom prst="rect">
            <a:avLst/>
          </a:prstGeom>
          <a:noFill/>
        </p:spPr>
        <p:txBody>
          <a:bodyPr wrap="square" rtlCol="0">
            <a:spAutoFit/>
          </a:bodyPr>
          <a:lstStyle>
            <a:defPPr>
              <a:defRPr lang="en-US"/>
            </a:defPPr>
            <a:lvl1pPr marL="27432" indent="-285750">
              <a:spcBef>
                <a:spcPts val="600"/>
              </a:spcBef>
              <a:buFont typeface="Arial" panose="020B0604020202020204" pitchFamily="34" charset="0"/>
              <a:buChar char="•"/>
              <a:defRPr b="1" spc="-70">
                <a:solidFill>
                  <a:srgbClr val="002060"/>
                </a:solidFill>
                <a:latin typeface="Open Sans"/>
              </a:defRPr>
            </a:lvl1pPr>
          </a:lstStyle>
          <a:p>
            <a:r>
              <a:rPr lang="en-US" dirty="0"/>
              <a:t>Global market access</a:t>
            </a:r>
          </a:p>
          <a:p>
            <a:r>
              <a:rPr lang="en-US" dirty="0"/>
              <a:t>Currency trading skills</a:t>
            </a:r>
          </a:p>
          <a:p>
            <a:r>
              <a:rPr lang="en-US" dirty="0"/>
              <a:t>Potential for profit</a:t>
            </a:r>
          </a:p>
          <a:p>
            <a:r>
              <a:rPr lang="en-US" dirty="0"/>
              <a:t>Hedging strategies</a:t>
            </a:r>
          </a:p>
          <a:p>
            <a:r>
              <a:rPr lang="en-US" dirty="0"/>
              <a:t>Geopolitical insights</a:t>
            </a:r>
          </a:p>
          <a:p>
            <a:r>
              <a:rPr lang="en-US" dirty="0"/>
              <a:t>24/5 trading flexibility</a:t>
            </a:r>
          </a:p>
          <a:p>
            <a:r>
              <a:rPr lang="en-US" dirty="0"/>
              <a:t>Risk management tools</a:t>
            </a:r>
          </a:p>
          <a:p>
            <a:r>
              <a:rPr lang="en-US" dirty="0"/>
              <a:t>Diversification options</a:t>
            </a:r>
          </a:p>
          <a:p>
            <a:r>
              <a:rPr lang="en-US" dirty="0"/>
              <a:t>Enhanced financial knowledge</a:t>
            </a:r>
          </a:p>
          <a:p>
            <a:r>
              <a:rPr lang="en-US" dirty="0"/>
              <a:t>Expanding investment horizons</a:t>
            </a:r>
          </a:p>
        </p:txBody>
      </p:sp>
      <p:pic>
        <p:nvPicPr>
          <p:cNvPr id="17" name="Picture 16">
            <a:extLst>
              <a:ext uri="{FF2B5EF4-FFF2-40B4-BE49-F238E27FC236}">
                <a16:creationId xmlns:a16="http://schemas.microsoft.com/office/drawing/2014/main" id="{1746B0CD-C8D9-3FE4-9631-7F520ABECE54}"/>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5534834" y="10652058"/>
            <a:ext cx="1115210" cy="1115210"/>
          </a:xfrm>
          <a:prstGeom prst="rect">
            <a:avLst/>
          </a:prstGeom>
        </p:spPr>
      </p:pic>
      <p:pic>
        <p:nvPicPr>
          <p:cNvPr id="18" name="Picture 17">
            <a:extLst>
              <a:ext uri="{FF2B5EF4-FFF2-40B4-BE49-F238E27FC236}">
                <a16:creationId xmlns:a16="http://schemas.microsoft.com/office/drawing/2014/main" id="{1712CBA1-0688-B537-DE36-8560BC6BA163}"/>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5651851" y="19597133"/>
            <a:ext cx="1000172" cy="1000172"/>
          </a:xfrm>
          <a:prstGeom prst="rect">
            <a:avLst/>
          </a:prstGeom>
        </p:spPr>
      </p:pic>
      <p:grpSp>
        <p:nvGrpSpPr>
          <p:cNvPr id="43" name="Group 42">
            <a:extLst>
              <a:ext uri="{FF2B5EF4-FFF2-40B4-BE49-F238E27FC236}">
                <a16:creationId xmlns:a16="http://schemas.microsoft.com/office/drawing/2014/main" id="{0C4057C3-9F37-829C-B6C6-9C67EA92D0EE}"/>
              </a:ext>
            </a:extLst>
          </p:cNvPr>
          <p:cNvGrpSpPr/>
          <p:nvPr/>
        </p:nvGrpSpPr>
        <p:grpSpPr>
          <a:xfrm>
            <a:off x="7736405" y="799868"/>
            <a:ext cx="4287802" cy="5511800"/>
            <a:chOff x="211609" y="1066427"/>
            <a:chExt cx="4287802" cy="5511800"/>
          </a:xfrm>
        </p:grpSpPr>
        <p:pic>
          <p:nvPicPr>
            <p:cNvPr id="40" name="그림 9">
              <a:extLst>
                <a:ext uri="{FF2B5EF4-FFF2-40B4-BE49-F238E27FC236}">
                  <a16:creationId xmlns:a16="http://schemas.microsoft.com/office/drawing/2014/main" id="{BEFEC7DE-EDEB-FD61-F820-EDA6A7656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42" name="Rectangle 41">
              <a:extLst>
                <a:ext uri="{FF2B5EF4-FFF2-40B4-BE49-F238E27FC236}">
                  <a16:creationId xmlns:a16="http://schemas.microsoft.com/office/drawing/2014/main" id="{3B74C3DC-010C-3BD0-11F1-EC60611BD99C}"/>
                </a:ext>
              </a:extLst>
            </p:cNvPr>
            <p:cNvSpPr>
              <a:spLocks/>
            </p:cNvSpPr>
            <p:nvPr/>
          </p:nvSpPr>
          <p:spPr>
            <a:xfrm>
              <a:off x="493439" y="1276652"/>
              <a:ext cx="3677009" cy="4959931"/>
            </a:xfrm>
            <a:prstGeom prst="rect">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7" name="TextBox 56">
            <a:extLst>
              <a:ext uri="{FF2B5EF4-FFF2-40B4-BE49-F238E27FC236}">
                <a16:creationId xmlns:a16="http://schemas.microsoft.com/office/drawing/2014/main" id="{54A5AB5D-202E-956A-5BB8-700981F89ACA}"/>
              </a:ext>
            </a:extLst>
          </p:cNvPr>
          <p:cNvSpPr txBox="1"/>
          <p:nvPr/>
        </p:nvSpPr>
        <p:spPr>
          <a:xfrm>
            <a:off x="5897182" y="-6772015"/>
            <a:ext cx="702435"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a:t>
            </a:r>
          </a:p>
        </p:txBody>
      </p:sp>
    </p:spTree>
    <p:extLst>
      <p:ext uri="{BB962C8B-B14F-4D97-AF65-F5344CB8AC3E}">
        <p14:creationId xmlns:p14="http://schemas.microsoft.com/office/powerpoint/2010/main" val="324051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00" fill="hold"/>
                                        <p:tgtEl>
                                          <p:spTgt spid="5"/>
                                        </p:tgtEl>
                                        <p:attrNameLst>
                                          <p:attrName>ppt_x</p:attrName>
                                        </p:attrNameLst>
                                      </p:cBhvr>
                                      <p:tavLst>
                                        <p:tav tm="0">
                                          <p:val>
                                            <p:strVal val="#ppt_x"/>
                                          </p:val>
                                        </p:tav>
                                        <p:tav tm="100000">
                                          <p:val>
                                            <p:strVal val="#ppt_x"/>
                                          </p:val>
                                        </p:tav>
                                      </p:tavLst>
                                    </p:anim>
                                    <p:anim calcmode="lin" valueType="num">
                                      <p:cBhvr additive="base">
                                        <p:cTn id="8" dur="12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200" fill="hold"/>
                                        <p:tgtEl>
                                          <p:spTgt spid="21"/>
                                        </p:tgtEl>
                                        <p:attrNameLst>
                                          <p:attrName>ppt_x</p:attrName>
                                        </p:attrNameLst>
                                      </p:cBhvr>
                                      <p:tavLst>
                                        <p:tav tm="0">
                                          <p:val>
                                            <p:strVal val="#ppt_x"/>
                                          </p:val>
                                        </p:tav>
                                        <p:tav tm="100000">
                                          <p:val>
                                            <p:strVal val="#ppt_x"/>
                                          </p:val>
                                        </p:tav>
                                      </p:tavLst>
                                    </p:anim>
                                    <p:anim calcmode="lin" valueType="num">
                                      <p:cBhvr additive="base">
                                        <p:cTn id="12" dur="12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90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300"/>
                                        <p:tgtEl>
                                          <p:spTgt spid="48"/>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300"/>
                                        <p:tgtEl>
                                          <p:spTgt spid="47"/>
                                        </p:tgtEl>
                                      </p:cBhvr>
                                    </p:animEffect>
                                  </p:childTnLst>
                                </p:cTn>
                              </p:par>
                              <p:par>
                                <p:cTn id="19" presetID="10"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300"/>
                                        <p:tgtEl>
                                          <p:spTgt spid="17"/>
                                        </p:tgtEl>
                                      </p:cBhvr>
                                    </p:animEffect>
                                  </p:childTnLst>
                                </p:cTn>
                              </p:par>
                              <p:par>
                                <p:cTn id="22" presetID="2" presetClass="entr" presetSubtype="4" decel="100000" fill="hold" nodeType="withEffect">
                                  <p:stCondLst>
                                    <p:cond delay="3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ppt_x"/>
                                          </p:val>
                                        </p:tav>
                                        <p:tav tm="100000">
                                          <p:val>
                                            <p:strVal val="#ppt_x"/>
                                          </p:val>
                                        </p:tav>
                                      </p:tavLst>
                                    </p:anim>
                                    <p:anim calcmode="lin" valueType="num">
                                      <p:cBhvr additive="base">
                                        <p:cTn id="25" dur="1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9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300"/>
                                        <p:tgtEl>
                                          <p:spTgt spid="57"/>
                                        </p:tgtEl>
                                      </p:cBhvr>
                                    </p:animEffect>
                                  </p:childTnLst>
                                </p:cTn>
                              </p:par>
                              <p:par>
                                <p:cTn id="33" presetID="2" presetClass="entr" presetSubtype="4" decel="10000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1200" fill="hold"/>
                                        <p:tgtEl>
                                          <p:spTgt spid="67"/>
                                        </p:tgtEl>
                                        <p:attrNameLst>
                                          <p:attrName>ppt_x</p:attrName>
                                        </p:attrNameLst>
                                      </p:cBhvr>
                                      <p:tavLst>
                                        <p:tav tm="0">
                                          <p:val>
                                            <p:strVal val="#ppt_x"/>
                                          </p:val>
                                        </p:tav>
                                        <p:tav tm="100000">
                                          <p:val>
                                            <p:strVal val="#ppt_x"/>
                                          </p:val>
                                        </p:tav>
                                      </p:tavLst>
                                    </p:anim>
                                    <p:anim calcmode="lin" valueType="num">
                                      <p:cBhvr additive="base">
                                        <p:cTn id="36" dur="12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85E42368-FFE4-4550-A972-A0256EC406A9}"/>
              </a:ext>
            </a:extLst>
          </p:cNvPr>
          <p:cNvGrpSpPr/>
          <p:nvPr/>
        </p:nvGrpSpPr>
        <p:grpSpPr>
          <a:xfrm>
            <a:off x="-319771" y="-3880348"/>
            <a:ext cx="13049229" cy="15238956"/>
            <a:chOff x="-444571" y="0"/>
            <a:chExt cx="26101857" cy="30481880"/>
          </a:xfrm>
        </p:grpSpPr>
        <p:grpSp>
          <p:nvGrpSpPr>
            <p:cNvPr id="149" name="Group 148">
              <a:extLst>
                <a:ext uri="{FF2B5EF4-FFF2-40B4-BE49-F238E27FC236}">
                  <a16:creationId xmlns:a16="http://schemas.microsoft.com/office/drawing/2014/main" id="{E1D01602-9DCD-4FA9-BC97-025149EB46AF}"/>
                </a:ext>
              </a:extLst>
            </p:cNvPr>
            <p:cNvGrpSpPr/>
            <p:nvPr/>
          </p:nvGrpSpPr>
          <p:grpSpPr>
            <a:xfrm>
              <a:off x="12218517" y="20165282"/>
              <a:ext cx="5893125" cy="5858254"/>
              <a:chOff x="8451075" y="2889337"/>
              <a:chExt cx="7485029" cy="7440738"/>
            </a:xfrm>
          </p:grpSpPr>
          <p:sp>
            <p:nvSpPr>
              <p:cNvPr id="205" name="Freeform: Shape 204">
                <a:extLst>
                  <a:ext uri="{FF2B5EF4-FFF2-40B4-BE49-F238E27FC236}">
                    <a16:creationId xmlns:a16="http://schemas.microsoft.com/office/drawing/2014/main" id="{A854B213-2E80-4BF0-9234-AAD79420400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6" name="Freeform: Shape 205">
                <a:extLst>
                  <a:ext uri="{FF2B5EF4-FFF2-40B4-BE49-F238E27FC236}">
                    <a16:creationId xmlns:a16="http://schemas.microsoft.com/office/drawing/2014/main" id="{AADA1173-3183-4990-99C5-A53AFE1C92ED}"/>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7" name="Freeform: Shape 206">
                <a:extLst>
                  <a:ext uri="{FF2B5EF4-FFF2-40B4-BE49-F238E27FC236}">
                    <a16:creationId xmlns:a16="http://schemas.microsoft.com/office/drawing/2014/main" id="{77EB1FA3-DA84-4854-973D-4F761FA34AF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8" name="Freeform: Shape 207">
                <a:extLst>
                  <a:ext uri="{FF2B5EF4-FFF2-40B4-BE49-F238E27FC236}">
                    <a16:creationId xmlns:a16="http://schemas.microsoft.com/office/drawing/2014/main" id="{0F6F72A4-CCC3-4703-8992-3B160DC297A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0" name="Group 149">
              <a:extLst>
                <a:ext uri="{FF2B5EF4-FFF2-40B4-BE49-F238E27FC236}">
                  <a16:creationId xmlns:a16="http://schemas.microsoft.com/office/drawing/2014/main" id="{D583BBB7-C816-4F44-BEA4-3A968C96B7AD}"/>
                </a:ext>
              </a:extLst>
            </p:cNvPr>
            <p:cNvGrpSpPr/>
            <p:nvPr/>
          </p:nvGrpSpPr>
          <p:grpSpPr>
            <a:xfrm>
              <a:off x="4115323" y="344169"/>
              <a:ext cx="4317368" cy="4291821"/>
              <a:chOff x="8451075" y="2889337"/>
              <a:chExt cx="7485029" cy="7440738"/>
            </a:xfrm>
          </p:grpSpPr>
          <p:sp>
            <p:nvSpPr>
              <p:cNvPr id="201" name="Freeform: Shape 200">
                <a:extLst>
                  <a:ext uri="{FF2B5EF4-FFF2-40B4-BE49-F238E27FC236}">
                    <a16:creationId xmlns:a16="http://schemas.microsoft.com/office/drawing/2014/main" id="{BD4AC32A-149D-48EB-A8DB-B1050B6490F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2" name="Freeform: Shape 201">
                <a:extLst>
                  <a:ext uri="{FF2B5EF4-FFF2-40B4-BE49-F238E27FC236}">
                    <a16:creationId xmlns:a16="http://schemas.microsoft.com/office/drawing/2014/main" id="{A1CA4DF0-0211-403E-98DF-90A71DE3B94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3" name="Freeform: Shape 202">
                <a:extLst>
                  <a:ext uri="{FF2B5EF4-FFF2-40B4-BE49-F238E27FC236}">
                    <a16:creationId xmlns:a16="http://schemas.microsoft.com/office/drawing/2014/main" id="{AD252EC9-33FC-4E67-B27E-141B05E0141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4" name="Freeform: Shape 203">
                <a:extLst>
                  <a:ext uri="{FF2B5EF4-FFF2-40B4-BE49-F238E27FC236}">
                    <a16:creationId xmlns:a16="http://schemas.microsoft.com/office/drawing/2014/main" id="{82FDFCF4-6DB4-4567-8907-44623C8ECD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1" name="Group 150">
              <a:extLst>
                <a:ext uri="{FF2B5EF4-FFF2-40B4-BE49-F238E27FC236}">
                  <a16:creationId xmlns:a16="http://schemas.microsoft.com/office/drawing/2014/main" id="{BF3E8C16-D33F-4501-B6D5-913F8F851EF6}"/>
                </a:ext>
              </a:extLst>
            </p:cNvPr>
            <p:cNvGrpSpPr/>
            <p:nvPr/>
          </p:nvGrpSpPr>
          <p:grpSpPr>
            <a:xfrm>
              <a:off x="1238531" y="5226904"/>
              <a:ext cx="5893125" cy="5858254"/>
              <a:chOff x="8451075" y="2889337"/>
              <a:chExt cx="7485029" cy="7440738"/>
            </a:xfrm>
          </p:grpSpPr>
          <p:sp>
            <p:nvSpPr>
              <p:cNvPr id="197" name="Freeform: Shape 196">
                <a:extLst>
                  <a:ext uri="{FF2B5EF4-FFF2-40B4-BE49-F238E27FC236}">
                    <a16:creationId xmlns:a16="http://schemas.microsoft.com/office/drawing/2014/main" id="{4E541DEA-6A47-4A0E-81A7-E0F65D69F237}"/>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8" name="Freeform: Shape 197">
                <a:extLst>
                  <a:ext uri="{FF2B5EF4-FFF2-40B4-BE49-F238E27FC236}">
                    <a16:creationId xmlns:a16="http://schemas.microsoft.com/office/drawing/2014/main" id="{4F414300-2754-45CF-922C-842D617B453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9" name="Freeform: Shape 198">
                <a:extLst>
                  <a:ext uri="{FF2B5EF4-FFF2-40B4-BE49-F238E27FC236}">
                    <a16:creationId xmlns:a16="http://schemas.microsoft.com/office/drawing/2014/main" id="{A4547D8F-B0E6-4D8D-AE7D-803EF38810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0" name="Freeform: Shape 199">
                <a:extLst>
                  <a:ext uri="{FF2B5EF4-FFF2-40B4-BE49-F238E27FC236}">
                    <a16:creationId xmlns:a16="http://schemas.microsoft.com/office/drawing/2014/main" id="{B5E23125-4275-47E9-9EC1-30F9A7D1E29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2" name="Group 151">
              <a:extLst>
                <a:ext uri="{FF2B5EF4-FFF2-40B4-BE49-F238E27FC236}">
                  <a16:creationId xmlns:a16="http://schemas.microsoft.com/office/drawing/2014/main" id="{39E0B8EE-1069-49B7-A545-8C67D0E6488E}"/>
                </a:ext>
              </a:extLst>
            </p:cNvPr>
            <p:cNvGrpSpPr/>
            <p:nvPr/>
          </p:nvGrpSpPr>
          <p:grpSpPr>
            <a:xfrm>
              <a:off x="16778975" y="0"/>
              <a:ext cx="6770922" cy="6730857"/>
              <a:chOff x="8451075" y="2889337"/>
              <a:chExt cx="7485029" cy="7440738"/>
            </a:xfrm>
          </p:grpSpPr>
          <p:sp>
            <p:nvSpPr>
              <p:cNvPr id="193" name="Freeform: Shape 192">
                <a:extLst>
                  <a:ext uri="{FF2B5EF4-FFF2-40B4-BE49-F238E27FC236}">
                    <a16:creationId xmlns:a16="http://schemas.microsoft.com/office/drawing/2014/main" id="{F38DD46B-8426-431D-A68D-42720E07724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4" name="Freeform: Shape 193">
                <a:extLst>
                  <a:ext uri="{FF2B5EF4-FFF2-40B4-BE49-F238E27FC236}">
                    <a16:creationId xmlns:a16="http://schemas.microsoft.com/office/drawing/2014/main" id="{992E1A27-3FC0-4E07-800C-EF785C0D042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5" name="Freeform: Shape 194">
                <a:extLst>
                  <a:ext uri="{FF2B5EF4-FFF2-40B4-BE49-F238E27FC236}">
                    <a16:creationId xmlns:a16="http://schemas.microsoft.com/office/drawing/2014/main" id="{28C0787E-461F-4196-BA8A-DE71E53183A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6" name="Freeform: Shape 195">
                <a:extLst>
                  <a:ext uri="{FF2B5EF4-FFF2-40B4-BE49-F238E27FC236}">
                    <a16:creationId xmlns:a16="http://schemas.microsoft.com/office/drawing/2014/main" id="{35B4CBD1-9BD1-4093-93EE-B5BD58A758B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3" name="Group 152">
              <a:extLst>
                <a:ext uri="{FF2B5EF4-FFF2-40B4-BE49-F238E27FC236}">
                  <a16:creationId xmlns:a16="http://schemas.microsoft.com/office/drawing/2014/main" id="{14E1193F-23A4-41E1-9771-A0783D370A5B}"/>
                </a:ext>
              </a:extLst>
            </p:cNvPr>
            <p:cNvGrpSpPr/>
            <p:nvPr/>
          </p:nvGrpSpPr>
          <p:grpSpPr>
            <a:xfrm>
              <a:off x="13946872" y="7309998"/>
              <a:ext cx="5457706" cy="5425411"/>
              <a:chOff x="8451075" y="2889337"/>
              <a:chExt cx="7485029" cy="7440738"/>
            </a:xfrm>
          </p:grpSpPr>
          <p:sp>
            <p:nvSpPr>
              <p:cNvPr id="189" name="Freeform: Shape 188">
                <a:extLst>
                  <a:ext uri="{FF2B5EF4-FFF2-40B4-BE49-F238E27FC236}">
                    <a16:creationId xmlns:a16="http://schemas.microsoft.com/office/drawing/2014/main" id="{41A7525A-C38C-41AA-BE5A-74E8BB5739A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0" name="Freeform: Shape 189">
                <a:extLst>
                  <a:ext uri="{FF2B5EF4-FFF2-40B4-BE49-F238E27FC236}">
                    <a16:creationId xmlns:a16="http://schemas.microsoft.com/office/drawing/2014/main" id="{F0D00D32-5762-4AF8-9A47-2CD78D4E19D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1" name="Freeform: Shape 190">
                <a:extLst>
                  <a:ext uri="{FF2B5EF4-FFF2-40B4-BE49-F238E27FC236}">
                    <a16:creationId xmlns:a16="http://schemas.microsoft.com/office/drawing/2014/main" id="{52204FEB-3000-4684-8D85-8447FE7EAEA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2" name="Freeform: Shape 191">
                <a:extLst>
                  <a:ext uri="{FF2B5EF4-FFF2-40B4-BE49-F238E27FC236}">
                    <a16:creationId xmlns:a16="http://schemas.microsoft.com/office/drawing/2014/main" id="{362F4AAC-7FF0-48BF-9F8D-556440FDB37C}"/>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4" name="Group 153">
              <a:extLst>
                <a:ext uri="{FF2B5EF4-FFF2-40B4-BE49-F238E27FC236}">
                  <a16:creationId xmlns:a16="http://schemas.microsoft.com/office/drawing/2014/main" id="{5CFEB0B4-75D1-45E0-9304-704AFF03D026}"/>
                </a:ext>
              </a:extLst>
            </p:cNvPr>
            <p:cNvGrpSpPr/>
            <p:nvPr/>
          </p:nvGrpSpPr>
          <p:grpSpPr>
            <a:xfrm>
              <a:off x="6232165" y="11676070"/>
              <a:ext cx="4317368" cy="4291821"/>
              <a:chOff x="8451075" y="2889337"/>
              <a:chExt cx="7485029" cy="7440738"/>
            </a:xfrm>
          </p:grpSpPr>
          <p:sp>
            <p:nvSpPr>
              <p:cNvPr id="185" name="Freeform: Shape 184">
                <a:extLst>
                  <a:ext uri="{FF2B5EF4-FFF2-40B4-BE49-F238E27FC236}">
                    <a16:creationId xmlns:a16="http://schemas.microsoft.com/office/drawing/2014/main" id="{7C8CE07F-F6BA-484A-BEC0-BBD08AF0F1A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6" name="Freeform: Shape 185">
                <a:extLst>
                  <a:ext uri="{FF2B5EF4-FFF2-40B4-BE49-F238E27FC236}">
                    <a16:creationId xmlns:a16="http://schemas.microsoft.com/office/drawing/2014/main" id="{55DB1B48-969E-4928-BCEB-5BFCE779756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7" name="Freeform: Shape 186">
                <a:extLst>
                  <a:ext uri="{FF2B5EF4-FFF2-40B4-BE49-F238E27FC236}">
                    <a16:creationId xmlns:a16="http://schemas.microsoft.com/office/drawing/2014/main" id="{157B0807-ACB8-494B-B553-5E6ED6ADD13D}"/>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8" name="Freeform: Shape 187">
                <a:extLst>
                  <a:ext uri="{FF2B5EF4-FFF2-40B4-BE49-F238E27FC236}">
                    <a16:creationId xmlns:a16="http://schemas.microsoft.com/office/drawing/2014/main" id="{E2757DF6-BD79-4F3C-B3B0-2E7A18D4A4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5" name="Group 154">
              <a:extLst>
                <a:ext uri="{FF2B5EF4-FFF2-40B4-BE49-F238E27FC236}">
                  <a16:creationId xmlns:a16="http://schemas.microsoft.com/office/drawing/2014/main" id="{F23280B0-F7C5-43BE-B3FD-DE4246AEF9FB}"/>
                </a:ext>
              </a:extLst>
            </p:cNvPr>
            <p:cNvGrpSpPr/>
            <p:nvPr/>
          </p:nvGrpSpPr>
          <p:grpSpPr>
            <a:xfrm>
              <a:off x="1992607" y="16558804"/>
              <a:ext cx="7255892" cy="7212957"/>
              <a:chOff x="8451075" y="2889337"/>
              <a:chExt cx="7485029" cy="7440738"/>
            </a:xfrm>
          </p:grpSpPr>
          <p:sp>
            <p:nvSpPr>
              <p:cNvPr id="181" name="Freeform: Shape 180">
                <a:extLst>
                  <a:ext uri="{FF2B5EF4-FFF2-40B4-BE49-F238E27FC236}">
                    <a16:creationId xmlns:a16="http://schemas.microsoft.com/office/drawing/2014/main" id="{0AB7BE11-CAC9-42DE-AD8A-53B5FEF2943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2" name="Freeform: Shape 181">
                <a:extLst>
                  <a:ext uri="{FF2B5EF4-FFF2-40B4-BE49-F238E27FC236}">
                    <a16:creationId xmlns:a16="http://schemas.microsoft.com/office/drawing/2014/main" id="{FA70F5E5-D70C-4944-B218-C1C2F87BB93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3" name="Freeform: Shape 182">
                <a:extLst>
                  <a:ext uri="{FF2B5EF4-FFF2-40B4-BE49-F238E27FC236}">
                    <a16:creationId xmlns:a16="http://schemas.microsoft.com/office/drawing/2014/main" id="{3417C5A4-32DD-4782-82A8-9A68C6925FE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4" name="Freeform: Shape 183">
                <a:extLst>
                  <a:ext uri="{FF2B5EF4-FFF2-40B4-BE49-F238E27FC236}">
                    <a16:creationId xmlns:a16="http://schemas.microsoft.com/office/drawing/2014/main" id="{8398EE6C-9410-49FD-B72C-6C736F0F03C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6" name="Group 155">
              <a:extLst>
                <a:ext uri="{FF2B5EF4-FFF2-40B4-BE49-F238E27FC236}">
                  <a16:creationId xmlns:a16="http://schemas.microsoft.com/office/drawing/2014/main" id="{6AC648CD-6648-4597-BE0B-95DBE617B408}"/>
                </a:ext>
              </a:extLst>
            </p:cNvPr>
            <p:cNvGrpSpPr/>
            <p:nvPr/>
          </p:nvGrpSpPr>
          <p:grpSpPr>
            <a:xfrm>
              <a:off x="19404578" y="14885624"/>
              <a:ext cx="4871833" cy="4843006"/>
              <a:chOff x="8451075" y="2889337"/>
              <a:chExt cx="7485029" cy="7440738"/>
            </a:xfrm>
          </p:grpSpPr>
          <p:sp>
            <p:nvSpPr>
              <p:cNvPr id="177" name="Freeform: Shape 176">
                <a:extLst>
                  <a:ext uri="{FF2B5EF4-FFF2-40B4-BE49-F238E27FC236}">
                    <a16:creationId xmlns:a16="http://schemas.microsoft.com/office/drawing/2014/main" id="{6D8DA353-BB8C-4582-B9B6-6EBA2509EBE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8" name="Freeform: Shape 177">
                <a:extLst>
                  <a:ext uri="{FF2B5EF4-FFF2-40B4-BE49-F238E27FC236}">
                    <a16:creationId xmlns:a16="http://schemas.microsoft.com/office/drawing/2014/main" id="{2801889F-6B17-4848-8E18-C86F51E91B6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9" name="Freeform: Shape 178">
                <a:extLst>
                  <a:ext uri="{FF2B5EF4-FFF2-40B4-BE49-F238E27FC236}">
                    <a16:creationId xmlns:a16="http://schemas.microsoft.com/office/drawing/2014/main" id="{ED93C89A-1FC6-4BE3-BE51-EA2502D7FA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0" name="Freeform: Shape 179">
                <a:extLst>
                  <a:ext uri="{FF2B5EF4-FFF2-40B4-BE49-F238E27FC236}">
                    <a16:creationId xmlns:a16="http://schemas.microsoft.com/office/drawing/2014/main" id="{D34DF639-5AE0-4950-A331-072B9560812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7" name="Group 156">
              <a:extLst>
                <a:ext uri="{FF2B5EF4-FFF2-40B4-BE49-F238E27FC236}">
                  <a16:creationId xmlns:a16="http://schemas.microsoft.com/office/drawing/2014/main" id="{F5305B15-204C-4C72-BF03-46D04C4FCD8B}"/>
                </a:ext>
              </a:extLst>
            </p:cNvPr>
            <p:cNvGrpSpPr/>
            <p:nvPr/>
          </p:nvGrpSpPr>
          <p:grpSpPr>
            <a:xfrm>
              <a:off x="12436225" y="14174681"/>
              <a:ext cx="5457706" cy="5425411"/>
              <a:chOff x="8451075" y="2889337"/>
              <a:chExt cx="7485029" cy="7440738"/>
            </a:xfrm>
          </p:grpSpPr>
          <p:sp>
            <p:nvSpPr>
              <p:cNvPr id="173" name="Freeform: Shape 172">
                <a:extLst>
                  <a:ext uri="{FF2B5EF4-FFF2-40B4-BE49-F238E27FC236}">
                    <a16:creationId xmlns:a16="http://schemas.microsoft.com/office/drawing/2014/main" id="{1E16C6E2-D25B-40B6-9971-845A4941B0B9}"/>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4" name="Freeform: Shape 173">
                <a:extLst>
                  <a:ext uri="{FF2B5EF4-FFF2-40B4-BE49-F238E27FC236}">
                    <a16:creationId xmlns:a16="http://schemas.microsoft.com/office/drawing/2014/main" id="{95164C92-9FC5-4D88-A732-C2099C43F51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5" name="Freeform: Shape 174">
                <a:extLst>
                  <a:ext uri="{FF2B5EF4-FFF2-40B4-BE49-F238E27FC236}">
                    <a16:creationId xmlns:a16="http://schemas.microsoft.com/office/drawing/2014/main" id="{1BD13E34-A51B-481D-BF79-6346257C3A5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6" name="Freeform: Shape 175">
                <a:extLst>
                  <a:ext uri="{FF2B5EF4-FFF2-40B4-BE49-F238E27FC236}">
                    <a16:creationId xmlns:a16="http://schemas.microsoft.com/office/drawing/2014/main" id="{6D2C853D-EA8B-41FE-884C-038268DD45F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8" name="Group 157">
              <a:extLst>
                <a:ext uri="{FF2B5EF4-FFF2-40B4-BE49-F238E27FC236}">
                  <a16:creationId xmlns:a16="http://schemas.microsoft.com/office/drawing/2014/main" id="{9799894B-FE0B-40A5-B136-6027EA285430}"/>
                </a:ext>
              </a:extLst>
            </p:cNvPr>
            <p:cNvGrpSpPr/>
            <p:nvPr/>
          </p:nvGrpSpPr>
          <p:grpSpPr>
            <a:xfrm>
              <a:off x="18886364" y="20271861"/>
              <a:ext cx="6770922" cy="6730857"/>
              <a:chOff x="8451075" y="2889337"/>
              <a:chExt cx="7485029" cy="7440738"/>
            </a:xfrm>
          </p:grpSpPr>
          <p:sp>
            <p:nvSpPr>
              <p:cNvPr id="169" name="Freeform: Shape 168">
                <a:extLst>
                  <a:ext uri="{FF2B5EF4-FFF2-40B4-BE49-F238E27FC236}">
                    <a16:creationId xmlns:a16="http://schemas.microsoft.com/office/drawing/2014/main" id="{E6171E5F-C5AD-46D0-BC60-004C35AFBD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0" name="Freeform: Shape 169">
                <a:extLst>
                  <a:ext uri="{FF2B5EF4-FFF2-40B4-BE49-F238E27FC236}">
                    <a16:creationId xmlns:a16="http://schemas.microsoft.com/office/drawing/2014/main" id="{AD1887F9-408C-4A05-AC9C-D8093B65F5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1" name="Freeform: Shape 170">
                <a:extLst>
                  <a:ext uri="{FF2B5EF4-FFF2-40B4-BE49-F238E27FC236}">
                    <a16:creationId xmlns:a16="http://schemas.microsoft.com/office/drawing/2014/main" id="{DED8A0DB-6253-4B5A-9DD2-13C60D056B4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2" name="Freeform: Shape 171">
                <a:extLst>
                  <a:ext uri="{FF2B5EF4-FFF2-40B4-BE49-F238E27FC236}">
                    <a16:creationId xmlns:a16="http://schemas.microsoft.com/office/drawing/2014/main" id="{0C8F66AB-AC04-42E2-ADE0-78D4305FDB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9" name="Group 158">
              <a:extLst>
                <a:ext uri="{FF2B5EF4-FFF2-40B4-BE49-F238E27FC236}">
                  <a16:creationId xmlns:a16="http://schemas.microsoft.com/office/drawing/2014/main" id="{12F2732F-C87E-4066-A682-9CE95394B358}"/>
                </a:ext>
              </a:extLst>
            </p:cNvPr>
            <p:cNvGrpSpPr/>
            <p:nvPr/>
          </p:nvGrpSpPr>
          <p:grpSpPr>
            <a:xfrm>
              <a:off x="5941124" y="26049663"/>
              <a:ext cx="4458599" cy="4432217"/>
              <a:chOff x="8451075" y="2889337"/>
              <a:chExt cx="7485029" cy="7440738"/>
            </a:xfrm>
          </p:grpSpPr>
          <p:sp>
            <p:nvSpPr>
              <p:cNvPr id="165" name="Freeform: Shape 164">
                <a:extLst>
                  <a:ext uri="{FF2B5EF4-FFF2-40B4-BE49-F238E27FC236}">
                    <a16:creationId xmlns:a16="http://schemas.microsoft.com/office/drawing/2014/main" id="{FDC9FC67-A4E3-4A4A-AEE6-87469C1AFC4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6" name="Freeform: Shape 165">
                <a:extLst>
                  <a:ext uri="{FF2B5EF4-FFF2-40B4-BE49-F238E27FC236}">
                    <a16:creationId xmlns:a16="http://schemas.microsoft.com/office/drawing/2014/main" id="{7B5049E2-0EA9-42F0-937A-587C98D6B8B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7" name="Freeform: Shape 166">
                <a:extLst>
                  <a:ext uri="{FF2B5EF4-FFF2-40B4-BE49-F238E27FC236}">
                    <a16:creationId xmlns:a16="http://schemas.microsoft.com/office/drawing/2014/main" id="{9A1025F7-32D3-4767-920B-40C160493E4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8" name="Freeform: Shape 167">
                <a:extLst>
                  <a:ext uri="{FF2B5EF4-FFF2-40B4-BE49-F238E27FC236}">
                    <a16:creationId xmlns:a16="http://schemas.microsoft.com/office/drawing/2014/main" id="{3BBCADD9-5A66-4B5F-A4FE-28202DE0815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0" name="Group 159">
              <a:extLst>
                <a:ext uri="{FF2B5EF4-FFF2-40B4-BE49-F238E27FC236}">
                  <a16:creationId xmlns:a16="http://schemas.microsoft.com/office/drawing/2014/main" id="{8C2B1E7E-B3BC-451F-9173-D8345B763875}"/>
                </a:ext>
              </a:extLst>
            </p:cNvPr>
            <p:cNvGrpSpPr/>
            <p:nvPr/>
          </p:nvGrpSpPr>
          <p:grpSpPr>
            <a:xfrm>
              <a:off x="-444571" y="24913310"/>
              <a:ext cx="4871833" cy="4843006"/>
              <a:chOff x="8451075" y="2889337"/>
              <a:chExt cx="7485029" cy="7440738"/>
            </a:xfrm>
          </p:grpSpPr>
          <p:sp>
            <p:nvSpPr>
              <p:cNvPr id="161" name="Freeform: Shape 160">
                <a:extLst>
                  <a:ext uri="{FF2B5EF4-FFF2-40B4-BE49-F238E27FC236}">
                    <a16:creationId xmlns:a16="http://schemas.microsoft.com/office/drawing/2014/main" id="{CFE059AA-55BE-4DB4-BD41-D69E4C2BD36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2" name="Freeform: Shape 161">
                <a:extLst>
                  <a:ext uri="{FF2B5EF4-FFF2-40B4-BE49-F238E27FC236}">
                    <a16:creationId xmlns:a16="http://schemas.microsoft.com/office/drawing/2014/main" id="{73F5A957-79EC-4E46-8C04-51A9DE633B2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3" name="Freeform: Shape 162">
                <a:extLst>
                  <a:ext uri="{FF2B5EF4-FFF2-40B4-BE49-F238E27FC236}">
                    <a16:creationId xmlns:a16="http://schemas.microsoft.com/office/drawing/2014/main" id="{F22A21FB-FB3A-4865-AA23-86D4144EF7F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4" name="Freeform: Shape 163">
                <a:extLst>
                  <a:ext uri="{FF2B5EF4-FFF2-40B4-BE49-F238E27FC236}">
                    <a16:creationId xmlns:a16="http://schemas.microsoft.com/office/drawing/2014/main" id="{F1E737A1-64C7-4D89-94A3-B7703DB916B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21" name="Group 20">
            <a:extLst>
              <a:ext uri="{FF2B5EF4-FFF2-40B4-BE49-F238E27FC236}">
                <a16:creationId xmlns:a16="http://schemas.microsoft.com/office/drawing/2014/main" id="{93565A05-6D5F-4C4F-B1EE-2AC7F005F0EA}"/>
              </a:ext>
            </a:extLst>
          </p:cNvPr>
          <p:cNvGrpSpPr/>
          <p:nvPr/>
        </p:nvGrpSpPr>
        <p:grpSpPr>
          <a:xfrm>
            <a:off x="5868437" y="-523043"/>
            <a:ext cx="455126" cy="8469293"/>
            <a:chOff x="19391061" y="-4253615"/>
            <a:chExt cx="910371" cy="16940792"/>
          </a:xfrm>
        </p:grpSpPr>
        <p:pic>
          <p:nvPicPr>
            <p:cNvPr id="12" name="Graphic 11">
              <a:extLst>
                <a:ext uri="{FF2B5EF4-FFF2-40B4-BE49-F238E27FC236}">
                  <a16:creationId xmlns:a16="http://schemas.microsoft.com/office/drawing/2014/main" id="{444371EE-4590-4CD2-95D0-4CC87EAB97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13" name="Graphic 12">
              <a:extLst>
                <a:ext uri="{FF2B5EF4-FFF2-40B4-BE49-F238E27FC236}">
                  <a16:creationId xmlns:a16="http://schemas.microsoft.com/office/drawing/2014/main" id="{78FB7B87-8D85-44A4-8AB4-DAA5F74CA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14" name="Graphic 13">
              <a:extLst>
                <a:ext uri="{FF2B5EF4-FFF2-40B4-BE49-F238E27FC236}">
                  <a16:creationId xmlns:a16="http://schemas.microsoft.com/office/drawing/2014/main" id="{6009D20B-3A3D-41C4-AFB2-E68BD4FB8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69" name="Graphic 68">
              <a:extLst>
                <a:ext uri="{FF2B5EF4-FFF2-40B4-BE49-F238E27FC236}">
                  <a16:creationId xmlns:a16="http://schemas.microsoft.com/office/drawing/2014/main" id="{20CEC279-E336-4164-81AA-FF16D5F135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70" name="Graphic 69">
              <a:extLst>
                <a:ext uri="{FF2B5EF4-FFF2-40B4-BE49-F238E27FC236}">
                  <a16:creationId xmlns:a16="http://schemas.microsoft.com/office/drawing/2014/main" id="{B0AAEBDA-BF2E-435C-A041-FC89DA450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71" name="Graphic 70">
              <a:extLst>
                <a:ext uri="{FF2B5EF4-FFF2-40B4-BE49-F238E27FC236}">
                  <a16:creationId xmlns:a16="http://schemas.microsoft.com/office/drawing/2014/main" id="{D251AFDB-4228-42C5-9A65-43E565B4D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sp>
        <p:nvSpPr>
          <p:cNvPr id="10" name="TextBox 9">
            <a:extLst>
              <a:ext uri="{FF2B5EF4-FFF2-40B4-BE49-F238E27FC236}">
                <a16:creationId xmlns:a16="http://schemas.microsoft.com/office/drawing/2014/main" id="{B6F9308B-5ACC-45D0-9EB7-812307A435FC}"/>
              </a:ext>
            </a:extLst>
          </p:cNvPr>
          <p:cNvSpPr txBox="1"/>
          <p:nvPr/>
        </p:nvSpPr>
        <p:spPr>
          <a:xfrm>
            <a:off x="857415" y="208717"/>
            <a:ext cx="10047565"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Memory Enhancement Program</a:t>
            </a:r>
          </a:p>
        </p:txBody>
      </p:sp>
      <p:grpSp>
        <p:nvGrpSpPr>
          <p:cNvPr id="92" name="Group 91">
            <a:extLst>
              <a:ext uri="{FF2B5EF4-FFF2-40B4-BE49-F238E27FC236}">
                <a16:creationId xmlns:a16="http://schemas.microsoft.com/office/drawing/2014/main" id="{F8F299CA-F8BA-4A46-A0E5-A5D9219D81BC}"/>
              </a:ext>
            </a:extLst>
          </p:cNvPr>
          <p:cNvGrpSpPr/>
          <p:nvPr/>
        </p:nvGrpSpPr>
        <p:grpSpPr>
          <a:xfrm>
            <a:off x="4194879" y="-4116568"/>
            <a:ext cx="3802243" cy="4010488"/>
            <a:chOff x="1563688" y="3246708"/>
            <a:chExt cx="7605475" cy="8022019"/>
          </a:xfrm>
        </p:grpSpPr>
        <p:sp>
          <p:nvSpPr>
            <p:cNvPr id="93" name="One">
              <a:extLst>
                <a:ext uri="{FF2B5EF4-FFF2-40B4-BE49-F238E27FC236}">
                  <a16:creationId xmlns:a16="http://schemas.microsoft.com/office/drawing/2014/main" id="{55817D41-4332-4425-9B0B-08FE3138EFF5}"/>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4" name="Two">
              <a:extLst>
                <a:ext uri="{FF2B5EF4-FFF2-40B4-BE49-F238E27FC236}">
                  <a16:creationId xmlns:a16="http://schemas.microsoft.com/office/drawing/2014/main" id="{39A71E27-7456-43B1-95AB-3EF745A9F314}"/>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5" name="Three">
              <a:extLst>
                <a:ext uri="{FF2B5EF4-FFF2-40B4-BE49-F238E27FC236}">
                  <a16:creationId xmlns:a16="http://schemas.microsoft.com/office/drawing/2014/main" id="{50DD8299-5050-443B-9731-57409DC69CF9}"/>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6" name="Four">
              <a:extLst>
                <a:ext uri="{FF2B5EF4-FFF2-40B4-BE49-F238E27FC236}">
                  <a16:creationId xmlns:a16="http://schemas.microsoft.com/office/drawing/2014/main" id="{2E968528-E244-4015-A824-3F8C50CF7363}"/>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97" name="TextBox 96">
            <a:extLst>
              <a:ext uri="{FF2B5EF4-FFF2-40B4-BE49-F238E27FC236}">
                <a16:creationId xmlns:a16="http://schemas.microsoft.com/office/drawing/2014/main" id="{D63143EA-847B-42FE-97AB-724DD317F5FD}"/>
              </a:ext>
            </a:extLst>
          </p:cNvPr>
          <p:cNvSpPr txBox="1"/>
          <p:nvPr/>
        </p:nvSpPr>
        <p:spPr>
          <a:xfrm>
            <a:off x="4981496" y="-2672108"/>
            <a:ext cx="2229009" cy="677108"/>
          </a:xfrm>
          <a:prstGeom prst="rect">
            <a:avLst/>
          </a:prstGeom>
          <a:noFill/>
        </p:spPr>
        <p:txBody>
          <a:bodyPr wrap="square" rtlCol="0">
            <a:spAutoFit/>
          </a:bodyPr>
          <a:lstStyle/>
          <a:p>
            <a:pPr lvl="0" algn="ctr">
              <a:defRPr/>
            </a:pPr>
            <a:r>
              <a:rPr lang="en-US" b="1">
                <a:solidFill>
                  <a:srgbClr val="FFFFFF"/>
                </a:solidFill>
                <a:latin typeface="Century Gothic"/>
              </a:rPr>
              <a:t>Tech Analyzing</a:t>
            </a:r>
          </a:p>
          <a:p>
            <a:pPr lvl="0" algn="ctr">
              <a:defRPr/>
            </a:pPr>
            <a:r>
              <a:rPr lang="en-US" sz="1000">
                <a:solidFill>
                  <a:srgbClr val="FFFFFF"/>
                </a:solidFill>
              </a:rPr>
              <a:t>Donec ornare rutrum neque sit amet pellentesque. Nulla eget dictum tortor. </a:t>
            </a:r>
          </a:p>
        </p:txBody>
      </p:sp>
      <p:sp>
        <p:nvSpPr>
          <p:cNvPr id="98" name="TextBox 97">
            <a:extLst>
              <a:ext uri="{FF2B5EF4-FFF2-40B4-BE49-F238E27FC236}">
                <a16:creationId xmlns:a16="http://schemas.microsoft.com/office/drawing/2014/main" id="{5220C68E-B97A-4F5D-99A3-70BDECC91BA6}"/>
              </a:ext>
            </a:extLst>
          </p:cNvPr>
          <p:cNvSpPr txBox="1"/>
          <p:nvPr/>
        </p:nvSpPr>
        <p:spPr>
          <a:xfrm>
            <a:off x="5485897" y="-3772067"/>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sp>
        <p:nvSpPr>
          <p:cNvPr id="99" name="Rectangle 98">
            <a:extLst>
              <a:ext uri="{FF2B5EF4-FFF2-40B4-BE49-F238E27FC236}">
                <a16:creationId xmlns:a16="http://schemas.microsoft.com/office/drawing/2014/main" id="{577D8149-2B5E-4AE2-9509-C3D8C0166198}"/>
              </a:ext>
            </a:extLst>
          </p:cNvPr>
          <p:cNvSpPr/>
          <p:nvPr/>
        </p:nvSpPr>
        <p:spPr>
          <a:xfrm>
            <a:off x="5862443" y="-2218550"/>
            <a:ext cx="684803" cy="1369286"/>
          </a:xfrm>
          <a:prstGeom prst="rect">
            <a:avLst/>
          </a:prstGeom>
        </p:spPr>
        <p:txBody>
          <a:bodyPr wrap="none" anchor="ctr">
            <a:spAutoFit/>
          </a:bodyPr>
          <a:lstStyle/>
          <a:p>
            <a:pPr algn="ctr" defTabSz="457109">
              <a:defRPr/>
            </a:pPr>
            <a:r>
              <a:rPr lang="en-US" sz="8298" dirty="0">
                <a:solidFill>
                  <a:srgbClr val="FFFFFF"/>
                </a:solidFill>
                <a:latin typeface="Designball-Charts-01" pitchFamily="2" charset="0"/>
                <a:ea typeface="Open Sans" panose="020B0606030504020204" pitchFamily="34" charset="0"/>
                <a:cs typeface="Arial" panose="020B0604020202020204" pitchFamily="34" charset="0"/>
              </a:rPr>
              <a:t>g</a:t>
            </a:r>
          </a:p>
        </p:txBody>
      </p:sp>
      <p:grpSp>
        <p:nvGrpSpPr>
          <p:cNvPr id="107" name="Group 106">
            <a:extLst>
              <a:ext uri="{FF2B5EF4-FFF2-40B4-BE49-F238E27FC236}">
                <a16:creationId xmlns:a16="http://schemas.microsoft.com/office/drawing/2014/main" id="{A1BCA261-96A6-4B4B-853B-FA20B852EB14}"/>
              </a:ext>
            </a:extLst>
          </p:cNvPr>
          <p:cNvGrpSpPr/>
          <p:nvPr/>
        </p:nvGrpSpPr>
        <p:grpSpPr>
          <a:xfrm>
            <a:off x="4194879" y="1880896"/>
            <a:ext cx="3802242" cy="4010488"/>
            <a:chOff x="8736552" y="3611344"/>
            <a:chExt cx="6914067" cy="7292746"/>
          </a:xfrm>
        </p:grpSpPr>
        <p:sp>
          <p:nvSpPr>
            <p:cNvPr id="108" name="One">
              <a:extLst>
                <a:ext uri="{FF2B5EF4-FFF2-40B4-BE49-F238E27FC236}">
                  <a16:creationId xmlns:a16="http://schemas.microsoft.com/office/drawing/2014/main" id="{030961FA-E979-4821-86F3-3238F6CFA609}"/>
                </a:ext>
              </a:extLst>
            </p:cNvPr>
            <p:cNvSpPr/>
            <p:nvPr/>
          </p:nvSpPr>
          <p:spPr>
            <a:xfrm>
              <a:off x="9395685"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3"/>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9" name="Two">
              <a:extLst>
                <a:ext uri="{FF2B5EF4-FFF2-40B4-BE49-F238E27FC236}">
                  <a16:creationId xmlns:a16="http://schemas.microsoft.com/office/drawing/2014/main" id="{6C5AF791-CF00-4AD7-AEF7-0448FF5EAAD1}"/>
                </a:ext>
              </a:extLst>
            </p:cNvPr>
            <p:cNvSpPr/>
            <p:nvPr/>
          </p:nvSpPr>
          <p:spPr>
            <a:xfrm>
              <a:off x="9312956"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3">
                    <a:lumMod val="75000"/>
                  </a:schemeClr>
                </a:gs>
                <a:gs pos="0">
                  <a:schemeClr val="accent3"/>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0" name="Three">
              <a:extLst>
                <a:ext uri="{FF2B5EF4-FFF2-40B4-BE49-F238E27FC236}">
                  <a16:creationId xmlns:a16="http://schemas.microsoft.com/office/drawing/2014/main" id="{0C4186A7-568D-4257-8905-4857A4DF0990}"/>
                </a:ext>
              </a:extLst>
            </p:cNvPr>
            <p:cNvSpPr/>
            <p:nvPr/>
          </p:nvSpPr>
          <p:spPr>
            <a:xfrm>
              <a:off x="8736552" y="4030932"/>
              <a:ext cx="6914067"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3">
                    <a:lumMod val="75000"/>
                  </a:schemeClr>
                </a:gs>
                <a:gs pos="19000">
                  <a:schemeClr val="accent3">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1" name="Four">
              <a:extLst>
                <a:ext uri="{FF2B5EF4-FFF2-40B4-BE49-F238E27FC236}">
                  <a16:creationId xmlns:a16="http://schemas.microsoft.com/office/drawing/2014/main" id="{F20DAB64-D657-4F4C-BB61-BF4AE54FF0E1}"/>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3">
                    <a:lumMod val="60000"/>
                    <a:lumOff val="40000"/>
                  </a:schemeClr>
                </a:gs>
                <a:gs pos="9000">
                  <a:schemeClr val="accent3">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0" name="Group 139">
            <a:extLst>
              <a:ext uri="{FF2B5EF4-FFF2-40B4-BE49-F238E27FC236}">
                <a16:creationId xmlns:a16="http://schemas.microsoft.com/office/drawing/2014/main" id="{F94DE0B4-5DFA-4164-8789-6AA47A1B7CD6}"/>
              </a:ext>
            </a:extLst>
          </p:cNvPr>
          <p:cNvGrpSpPr/>
          <p:nvPr/>
        </p:nvGrpSpPr>
        <p:grpSpPr>
          <a:xfrm>
            <a:off x="4004767" y="7117197"/>
            <a:ext cx="4182467" cy="4411537"/>
            <a:chOff x="8736553" y="3611344"/>
            <a:chExt cx="6914068" cy="7292746"/>
          </a:xfrm>
        </p:grpSpPr>
        <p:sp>
          <p:nvSpPr>
            <p:cNvPr id="141" name="One">
              <a:extLst>
                <a:ext uri="{FF2B5EF4-FFF2-40B4-BE49-F238E27FC236}">
                  <a16:creationId xmlns:a16="http://schemas.microsoft.com/office/drawing/2014/main" id="{D2E2A835-68C6-4767-9ECF-4AD55263C73D}"/>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4"/>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2" name="Two">
              <a:extLst>
                <a:ext uri="{FF2B5EF4-FFF2-40B4-BE49-F238E27FC236}">
                  <a16:creationId xmlns:a16="http://schemas.microsoft.com/office/drawing/2014/main" id="{CF2626D1-A7DB-4AFB-B786-CFF211210E63}"/>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4">
                    <a:lumMod val="75000"/>
                  </a:schemeClr>
                </a:gs>
                <a:gs pos="0">
                  <a:schemeClr val="accent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3" name="Three">
              <a:extLst>
                <a:ext uri="{FF2B5EF4-FFF2-40B4-BE49-F238E27FC236}">
                  <a16:creationId xmlns:a16="http://schemas.microsoft.com/office/drawing/2014/main" id="{DE906B25-DAA3-47FC-9534-6F195DB21F9D}"/>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4">
                    <a:lumMod val="75000"/>
                  </a:schemeClr>
                </a:gs>
                <a:gs pos="19000">
                  <a:schemeClr val="accent4">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4" name="Four">
              <a:extLst>
                <a:ext uri="{FF2B5EF4-FFF2-40B4-BE49-F238E27FC236}">
                  <a16:creationId xmlns:a16="http://schemas.microsoft.com/office/drawing/2014/main" id="{33BBF573-76A5-4FA4-8113-4DEADD0AEEF5}"/>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4">
                    <a:lumMod val="60000"/>
                    <a:lumOff val="40000"/>
                  </a:schemeClr>
                </a:gs>
                <a:gs pos="9000">
                  <a:schemeClr val="accent4">
                    <a:alpha val="0"/>
                    <a:lumMod val="60000"/>
                    <a:lumOff val="4000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46" name="TextBox 145">
            <a:extLst>
              <a:ext uri="{FF2B5EF4-FFF2-40B4-BE49-F238E27FC236}">
                <a16:creationId xmlns:a16="http://schemas.microsoft.com/office/drawing/2014/main" id="{E3DE4A63-C96B-4CB6-9283-91A1B96E15AB}"/>
              </a:ext>
            </a:extLst>
          </p:cNvPr>
          <p:cNvSpPr txBox="1"/>
          <p:nvPr/>
        </p:nvSpPr>
        <p:spPr>
          <a:xfrm>
            <a:off x="5485897" y="7535404"/>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grpSp>
        <p:nvGrpSpPr>
          <p:cNvPr id="209" name="Group 208">
            <a:extLst>
              <a:ext uri="{FF2B5EF4-FFF2-40B4-BE49-F238E27FC236}">
                <a16:creationId xmlns:a16="http://schemas.microsoft.com/office/drawing/2014/main" id="{082480C8-E96A-4F6D-B13D-7D314FE685E9}"/>
              </a:ext>
            </a:extLst>
          </p:cNvPr>
          <p:cNvGrpSpPr/>
          <p:nvPr/>
        </p:nvGrpSpPr>
        <p:grpSpPr>
          <a:xfrm>
            <a:off x="-7968032" y="-20306302"/>
            <a:ext cx="21436157" cy="40400444"/>
            <a:chOff x="-5487555" y="-2658810"/>
            <a:chExt cx="31913164" cy="60146323"/>
          </a:xfrm>
        </p:grpSpPr>
        <p:grpSp>
          <p:nvGrpSpPr>
            <p:cNvPr id="210" name="Group 209">
              <a:extLst>
                <a:ext uri="{FF2B5EF4-FFF2-40B4-BE49-F238E27FC236}">
                  <a16:creationId xmlns:a16="http://schemas.microsoft.com/office/drawing/2014/main" id="{610F39EF-404A-45DA-B13B-7CE54ED9425A}"/>
                </a:ext>
              </a:extLst>
            </p:cNvPr>
            <p:cNvGrpSpPr/>
            <p:nvPr/>
          </p:nvGrpSpPr>
          <p:grpSpPr>
            <a:xfrm>
              <a:off x="17234116" y="9701601"/>
              <a:ext cx="9191493" cy="9137106"/>
              <a:chOff x="8451073" y="2889337"/>
              <a:chExt cx="7485028" cy="7440739"/>
            </a:xfrm>
          </p:grpSpPr>
          <p:sp>
            <p:nvSpPr>
              <p:cNvPr id="266" name="Freeform: Shape 265">
                <a:extLst>
                  <a:ext uri="{FF2B5EF4-FFF2-40B4-BE49-F238E27FC236}">
                    <a16:creationId xmlns:a16="http://schemas.microsoft.com/office/drawing/2014/main" id="{44D07C16-9EBA-4C25-A01C-383026CF009C}"/>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7" name="Freeform: Shape 266">
                <a:extLst>
                  <a:ext uri="{FF2B5EF4-FFF2-40B4-BE49-F238E27FC236}">
                    <a16:creationId xmlns:a16="http://schemas.microsoft.com/office/drawing/2014/main" id="{B0C88C6A-7E7E-4C9C-8C04-992643936E43}"/>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8" name="Freeform: Shape 267">
                <a:extLst>
                  <a:ext uri="{FF2B5EF4-FFF2-40B4-BE49-F238E27FC236}">
                    <a16:creationId xmlns:a16="http://schemas.microsoft.com/office/drawing/2014/main" id="{1CE34B5C-6F73-4CC4-BCF2-C85BD05C992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9" name="Freeform: Shape 268">
                <a:extLst>
                  <a:ext uri="{FF2B5EF4-FFF2-40B4-BE49-F238E27FC236}">
                    <a16:creationId xmlns:a16="http://schemas.microsoft.com/office/drawing/2014/main" id="{64761F59-B834-4005-8610-C14E74F4228F}"/>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1" name="Group 210">
              <a:extLst>
                <a:ext uri="{FF2B5EF4-FFF2-40B4-BE49-F238E27FC236}">
                  <a16:creationId xmlns:a16="http://schemas.microsoft.com/office/drawing/2014/main" id="{ABB45632-869E-4487-8A08-F5CB7D496571}"/>
                </a:ext>
              </a:extLst>
            </p:cNvPr>
            <p:cNvGrpSpPr/>
            <p:nvPr/>
          </p:nvGrpSpPr>
          <p:grpSpPr>
            <a:xfrm>
              <a:off x="2747733" y="8494267"/>
              <a:ext cx="7255892" cy="7212957"/>
              <a:chOff x="8451075" y="2889337"/>
              <a:chExt cx="7485029" cy="7440738"/>
            </a:xfrm>
          </p:grpSpPr>
          <p:sp>
            <p:nvSpPr>
              <p:cNvPr id="262" name="Freeform: Shape 261">
                <a:extLst>
                  <a:ext uri="{FF2B5EF4-FFF2-40B4-BE49-F238E27FC236}">
                    <a16:creationId xmlns:a16="http://schemas.microsoft.com/office/drawing/2014/main" id="{36A90B1C-D648-4476-95FC-CD18DCE16A8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3" name="Freeform: Shape 262">
                <a:extLst>
                  <a:ext uri="{FF2B5EF4-FFF2-40B4-BE49-F238E27FC236}">
                    <a16:creationId xmlns:a16="http://schemas.microsoft.com/office/drawing/2014/main" id="{497A184D-C18C-4400-BE6A-848B893A917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4" name="Freeform: Shape 263">
                <a:extLst>
                  <a:ext uri="{FF2B5EF4-FFF2-40B4-BE49-F238E27FC236}">
                    <a16:creationId xmlns:a16="http://schemas.microsoft.com/office/drawing/2014/main" id="{1521D373-B2E6-4EB7-934B-F7603044E0E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5" name="Freeform: Shape 264">
                <a:extLst>
                  <a:ext uri="{FF2B5EF4-FFF2-40B4-BE49-F238E27FC236}">
                    <a16:creationId xmlns:a16="http://schemas.microsoft.com/office/drawing/2014/main" id="{0CD3CC2C-2D83-44AF-92D5-F3505E65CA1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2" name="Group 211">
              <a:extLst>
                <a:ext uri="{FF2B5EF4-FFF2-40B4-BE49-F238E27FC236}">
                  <a16:creationId xmlns:a16="http://schemas.microsoft.com/office/drawing/2014/main" id="{C742C8A9-0DFA-48DC-90C6-B425FC71F385}"/>
                </a:ext>
              </a:extLst>
            </p:cNvPr>
            <p:cNvGrpSpPr/>
            <p:nvPr/>
          </p:nvGrpSpPr>
          <p:grpSpPr>
            <a:xfrm>
              <a:off x="-5077178" y="-2658810"/>
              <a:ext cx="12925268" cy="12848788"/>
              <a:chOff x="8451073" y="2889337"/>
              <a:chExt cx="7485028" cy="7440739"/>
            </a:xfrm>
          </p:grpSpPr>
          <p:sp>
            <p:nvSpPr>
              <p:cNvPr id="258" name="Freeform: Shape 257">
                <a:extLst>
                  <a:ext uri="{FF2B5EF4-FFF2-40B4-BE49-F238E27FC236}">
                    <a16:creationId xmlns:a16="http://schemas.microsoft.com/office/drawing/2014/main" id="{CC35CF16-0000-436B-9FB7-C5EBA7B2A42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9" name="Freeform: Shape 258">
                <a:extLst>
                  <a:ext uri="{FF2B5EF4-FFF2-40B4-BE49-F238E27FC236}">
                    <a16:creationId xmlns:a16="http://schemas.microsoft.com/office/drawing/2014/main" id="{B93AF14A-D522-4617-A127-1F896067690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0" name="Freeform: Shape 259">
                <a:extLst>
                  <a:ext uri="{FF2B5EF4-FFF2-40B4-BE49-F238E27FC236}">
                    <a16:creationId xmlns:a16="http://schemas.microsoft.com/office/drawing/2014/main" id="{A43D7193-AE44-45E5-AAC4-5FF2C56AE330}"/>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1" name="Freeform: Shape 260">
                <a:extLst>
                  <a:ext uri="{FF2B5EF4-FFF2-40B4-BE49-F238E27FC236}">
                    <a16:creationId xmlns:a16="http://schemas.microsoft.com/office/drawing/2014/main" id="{EA1B6EF3-D59F-43C7-8F10-610E89233430}"/>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3" name="Group 212">
              <a:extLst>
                <a:ext uri="{FF2B5EF4-FFF2-40B4-BE49-F238E27FC236}">
                  <a16:creationId xmlns:a16="http://schemas.microsoft.com/office/drawing/2014/main" id="{D828CCF4-C693-456E-82F7-1AB46CE16EFA}"/>
                </a:ext>
              </a:extLst>
            </p:cNvPr>
            <p:cNvGrpSpPr/>
            <p:nvPr/>
          </p:nvGrpSpPr>
          <p:grpSpPr>
            <a:xfrm>
              <a:off x="17087264" y="1911647"/>
              <a:ext cx="6770922" cy="6730857"/>
              <a:chOff x="8451075" y="2889337"/>
              <a:chExt cx="7485029" cy="7440738"/>
            </a:xfrm>
          </p:grpSpPr>
          <p:sp>
            <p:nvSpPr>
              <p:cNvPr id="254" name="Freeform: Shape 253">
                <a:extLst>
                  <a:ext uri="{FF2B5EF4-FFF2-40B4-BE49-F238E27FC236}">
                    <a16:creationId xmlns:a16="http://schemas.microsoft.com/office/drawing/2014/main" id="{6D2CA9B6-7639-4797-9514-81456AB8831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5" name="Freeform: Shape 254">
                <a:extLst>
                  <a:ext uri="{FF2B5EF4-FFF2-40B4-BE49-F238E27FC236}">
                    <a16:creationId xmlns:a16="http://schemas.microsoft.com/office/drawing/2014/main" id="{0681DC58-D803-4A98-ADBF-A66A27E59E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6" name="Freeform: Shape 255">
                <a:extLst>
                  <a:ext uri="{FF2B5EF4-FFF2-40B4-BE49-F238E27FC236}">
                    <a16:creationId xmlns:a16="http://schemas.microsoft.com/office/drawing/2014/main" id="{E4CCEF89-9490-418F-BE17-5FF3F8F17FE5}"/>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7" name="Freeform: Shape 256">
                <a:extLst>
                  <a:ext uri="{FF2B5EF4-FFF2-40B4-BE49-F238E27FC236}">
                    <a16:creationId xmlns:a16="http://schemas.microsoft.com/office/drawing/2014/main" id="{1F38B179-C134-4E5A-9DF7-2A62E53DC6F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4" name="Group 213">
              <a:extLst>
                <a:ext uri="{FF2B5EF4-FFF2-40B4-BE49-F238E27FC236}">
                  <a16:creationId xmlns:a16="http://schemas.microsoft.com/office/drawing/2014/main" id="{221EA453-0131-4C32-874B-25531FA9C9C9}"/>
                </a:ext>
              </a:extLst>
            </p:cNvPr>
            <p:cNvGrpSpPr/>
            <p:nvPr/>
          </p:nvGrpSpPr>
          <p:grpSpPr>
            <a:xfrm>
              <a:off x="16823739" y="28849594"/>
              <a:ext cx="9191493" cy="9137106"/>
              <a:chOff x="8451073" y="2889337"/>
              <a:chExt cx="7485028" cy="7440739"/>
            </a:xfrm>
          </p:grpSpPr>
          <p:sp>
            <p:nvSpPr>
              <p:cNvPr id="250" name="Freeform: Shape 249">
                <a:extLst>
                  <a:ext uri="{FF2B5EF4-FFF2-40B4-BE49-F238E27FC236}">
                    <a16:creationId xmlns:a16="http://schemas.microsoft.com/office/drawing/2014/main" id="{2055FF20-E855-49A6-A80E-43C2799B2B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1" name="Freeform: Shape 250">
                <a:extLst>
                  <a:ext uri="{FF2B5EF4-FFF2-40B4-BE49-F238E27FC236}">
                    <a16:creationId xmlns:a16="http://schemas.microsoft.com/office/drawing/2014/main" id="{C2D3AB82-6DC4-47B2-B623-B1DC84FC7856}"/>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2" name="Freeform: Shape 251">
                <a:extLst>
                  <a:ext uri="{FF2B5EF4-FFF2-40B4-BE49-F238E27FC236}">
                    <a16:creationId xmlns:a16="http://schemas.microsoft.com/office/drawing/2014/main" id="{870FC647-B26E-4EC6-92D5-63B09D4EFAEF}"/>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3" name="Freeform: Shape 252">
                <a:extLst>
                  <a:ext uri="{FF2B5EF4-FFF2-40B4-BE49-F238E27FC236}">
                    <a16:creationId xmlns:a16="http://schemas.microsoft.com/office/drawing/2014/main" id="{E0E440FA-D8C0-46C4-8D93-4C369BCBD13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5" name="Group 214">
              <a:extLst>
                <a:ext uri="{FF2B5EF4-FFF2-40B4-BE49-F238E27FC236}">
                  <a16:creationId xmlns:a16="http://schemas.microsoft.com/office/drawing/2014/main" id="{4D1D6C82-85C5-4F8A-AC70-273B17E0EBD5}"/>
                </a:ext>
              </a:extLst>
            </p:cNvPr>
            <p:cNvGrpSpPr/>
            <p:nvPr/>
          </p:nvGrpSpPr>
          <p:grpSpPr>
            <a:xfrm>
              <a:off x="2337356" y="27642260"/>
              <a:ext cx="7255892" cy="7212957"/>
              <a:chOff x="8451075" y="2889337"/>
              <a:chExt cx="7485029" cy="7440738"/>
            </a:xfrm>
          </p:grpSpPr>
          <p:sp>
            <p:nvSpPr>
              <p:cNvPr id="246" name="Freeform: Shape 245">
                <a:extLst>
                  <a:ext uri="{FF2B5EF4-FFF2-40B4-BE49-F238E27FC236}">
                    <a16:creationId xmlns:a16="http://schemas.microsoft.com/office/drawing/2014/main" id="{795900B5-7880-45EB-A6D9-7107A7B29799}"/>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7" name="Freeform: Shape 246">
                <a:extLst>
                  <a:ext uri="{FF2B5EF4-FFF2-40B4-BE49-F238E27FC236}">
                    <a16:creationId xmlns:a16="http://schemas.microsoft.com/office/drawing/2014/main" id="{271FFBDD-7655-4C40-B1DC-F7BB3F47315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8" name="Freeform: Shape 247">
                <a:extLst>
                  <a:ext uri="{FF2B5EF4-FFF2-40B4-BE49-F238E27FC236}">
                    <a16:creationId xmlns:a16="http://schemas.microsoft.com/office/drawing/2014/main" id="{5E6BFCF4-BD75-4CC4-B4FF-CAA2D36B497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9" name="Freeform: Shape 248">
                <a:extLst>
                  <a:ext uri="{FF2B5EF4-FFF2-40B4-BE49-F238E27FC236}">
                    <a16:creationId xmlns:a16="http://schemas.microsoft.com/office/drawing/2014/main" id="{EA6B10D8-DD5A-41F1-9F55-DC1C8423802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6" name="Group 215">
              <a:extLst>
                <a:ext uri="{FF2B5EF4-FFF2-40B4-BE49-F238E27FC236}">
                  <a16:creationId xmlns:a16="http://schemas.microsoft.com/office/drawing/2014/main" id="{1458E5D0-8705-47C4-9270-B823258CE6BC}"/>
                </a:ext>
              </a:extLst>
            </p:cNvPr>
            <p:cNvGrpSpPr/>
            <p:nvPr/>
          </p:nvGrpSpPr>
          <p:grpSpPr>
            <a:xfrm>
              <a:off x="-5487555" y="16489183"/>
              <a:ext cx="12925268" cy="12848788"/>
              <a:chOff x="8451073" y="2889337"/>
              <a:chExt cx="7485028" cy="7440739"/>
            </a:xfrm>
          </p:grpSpPr>
          <p:sp>
            <p:nvSpPr>
              <p:cNvPr id="242" name="Freeform: Shape 241">
                <a:extLst>
                  <a:ext uri="{FF2B5EF4-FFF2-40B4-BE49-F238E27FC236}">
                    <a16:creationId xmlns:a16="http://schemas.microsoft.com/office/drawing/2014/main" id="{65A89996-26BE-4A5B-878D-916BB4C0F38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3" name="Freeform: Shape 242">
                <a:extLst>
                  <a:ext uri="{FF2B5EF4-FFF2-40B4-BE49-F238E27FC236}">
                    <a16:creationId xmlns:a16="http://schemas.microsoft.com/office/drawing/2014/main" id="{63C8A2E6-5B2F-4340-9645-473F7F2558F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4" name="Freeform: Shape 243">
                <a:extLst>
                  <a:ext uri="{FF2B5EF4-FFF2-40B4-BE49-F238E27FC236}">
                    <a16:creationId xmlns:a16="http://schemas.microsoft.com/office/drawing/2014/main" id="{7D67FB43-81AF-4C33-AAD4-4E01619000DF}"/>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5" name="Freeform: Shape 244">
                <a:extLst>
                  <a:ext uri="{FF2B5EF4-FFF2-40B4-BE49-F238E27FC236}">
                    <a16:creationId xmlns:a16="http://schemas.microsoft.com/office/drawing/2014/main" id="{5EC92485-2A11-410B-B11F-EB47523A7880}"/>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7" name="Group 216">
              <a:extLst>
                <a:ext uri="{FF2B5EF4-FFF2-40B4-BE49-F238E27FC236}">
                  <a16:creationId xmlns:a16="http://schemas.microsoft.com/office/drawing/2014/main" id="{D8962312-ED69-46BB-A2FE-64DB5DAADC34}"/>
                </a:ext>
              </a:extLst>
            </p:cNvPr>
            <p:cNvGrpSpPr/>
            <p:nvPr/>
          </p:nvGrpSpPr>
          <p:grpSpPr>
            <a:xfrm>
              <a:off x="16676887" y="21059640"/>
              <a:ext cx="6770922" cy="6730857"/>
              <a:chOff x="8451075" y="2889337"/>
              <a:chExt cx="7485029" cy="7440738"/>
            </a:xfrm>
          </p:grpSpPr>
          <p:sp>
            <p:nvSpPr>
              <p:cNvPr id="238" name="Freeform: Shape 237">
                <a:extLst>
                  <a:ext uri="{FF2B5EF4-FFF2-40B4-BE49-F238E27FC236}">
                    <a16:creationId xmlns:a16="http://schemas.microsoft.com/office/drawing/2014/main" id="{E8B6160A-0FF2-4A92-90DB-F7E64C7E2A7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9" name="Freeform: Shape 238">
                <a:extLst>
                  <a:ext uri="{FF2B5EF4-FFF2-40B4-BE49-F238E27FC236}">
                    <a16:creationId xmlns:a16="http://schemas.microsoft.com/office/drawing/2014/main" id="{A45A0F5E-72AF-417B-B22D-0BBFE3D3806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0" name="Freeform: Shape 239">
                <a:extLst>
                  <a:ext uri="{FF2B5EF4-FFF2-40B4-BE49-F238E27FC236}">
                    <a16:creationId xmlns:a16="http://schemas.microsoft.com/office/drawing/2014/main" id="{2447BE46-97FA-469E-9421-FB096D3298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1" name="Freeform: Shape 240">
                <a:extLst>
                  <a:ext uri="{FF2B5EF4-FFF2-40B4-BE49-F238E27FC236}">
                    <a16:creationId xmlns:a16="http://schemas.microsoft.com/office/drawing/2014/main" id="{3044FA1F-8C67-49DA-935F-71E4AA77D5D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8" name="Group 217">
              <a:extLst>
                <a:ext uri="{FF2B5EF4-FFF2-40B4-BE49-F238E27FC236}">
                  <a16:creationId xmlns:a16="http://schemas.microsoft.com/office/drawing/2014/main" id="{33A636DA-864F-40AC-BEFF-327CAB00EE16}"/>
                </a:ext>
              </a:extLst>
            </p:cNvPr>
            <p:cNvGrpSpPr/>
            <p:nvPr/>
          </p:nvGrpSpPr>
          <p:grpSpPr>
            <a:xfrm>
              <a:off x="16823739" y="48350407"/>
              <a:ext cx="9191493" cy="9137106"/>
              <a:chOff x="8451073" y="2889337"/>
              <a:chExt cx="7485028" cy="7440739"/>
            </a:xfrm>
          </p:grpSpPr>
          <p:sp>
            <p:nvSpPr>
              <p:cNvPr id="234" name="Freeform: Shape 233">
                <a:extLst>
                  <a:ext uri="{FF2B5EF4-FFF2-40B4-BE49-F238E27FC236}">
                    <a16:creationId xmlns:a16="http://schemas.microsoft.com/office/drawing/2014/main" id="{CF7BEEA9-C983-42B1-A50F-DB5FEFA09F0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5" name="Freeform: Shape 234">
                <a:extLst>
                  <a:ext uri="{FF2B5EF4-FFF2-40B4-BE49-F238E27FC236}">
                    <a16:creationId xmlns:a16="http://schemas.microsoft.com/office/drawing/2014/main" id="{5514FDAE-484C-411A-8495-391DD72107E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6" name="Freeform: Shape 235">
                <a:extLst>
                  <a:ext uri="{FF2B5EF4-FFF2-40B4-BE49-F238E27FC236}">
                    <a16:creationId xmlns:a16="http://schemas.microsoft.com/office/drawing/2014/main" id="{409DCB41-E8B6-49A0-A585-D5BDB8C3EA2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7" name="Freeform: Shape 236">
                <a:extLst>
                  <a:ext uri="{FF2B5EF4-FFF2-40B4-BE49-F238E27FC236}">
                    <a16:creationId xmlns:a16="http://schemas.microsoft.com/office/drawing/2014/main" id="{DC060535-F44D-4159-8C09-FEEC121C232B}"/>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9" name="Group 218">
              <a:extLst>
                <a:ext uri="{FF2B5EF4-FFF2-40B4-BE49-F238E27FC236}">
                  <a16:creationId xmlns:a16="http://schemas.microsoft.com/office/drawing/2014/main" id="{8D354B8F-B0FA-4218-98F5-2FDDBCB5C424}"/>
                </a:ext>
              </a:extLst>
            </p:cNvPr>
            <p:cNvGrpSpPr/>
            <p:nvPr/>
          </p:nvGrpSpPr>
          <p:grpSpPr>
            <a:xfrm>
              <a:off x="2337356" y="47143073"/>
              <a:ext cx="7255892" cy="7212957"/>
              <a:chOff x="8451075" y="2889337"/>
              <a:chExt cx="7485029" cy="7440738"/>
            </a:xfrm>
          </p:grpSpPr>
          <p:sp>
            <p:nvSpPr>
              <p:cNvPr id="230" name="Freeform: Shape 229">
                <a:extLst>
                  <a:ext uri="{FF2B5EF4-FFF2-40B4-BE49-F238E27FC236}">
                    <a16:creationId xmlns:a16="http://schemas.microsoft.com/office/drawing/2014/main" id="{716A046A-E754-44DD-A8CC-029CB19CABE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1" name="Freeform: Shape 230">
                <a:extLst>
                  <a:ext uri="{FF2B5EF4-FFF2-40B4-BE49-F238E27FC236}">
                    <a16:creationId xmlns:a16="http://schemas.microsoft.com/office/drawing/2014/main" id="{1939129B-9940-4D7B-B478-1EA0E1F50B8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2" name="Freeform: Shape 231">
                <a:extLst>
                  <a:ext uri="{FF2B5EF4-FFF2-40B4-BE49-F238E27FC236}">
                    <a16:creationId xmlns:a16="http://schemas.microsoft.com/office/drawing/2014/main" id="{EAE07FE4-2DC7-4DBB-B336-699C84458D0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3" name="Freeform: Shape 232">
                <a:extLst>
                  <a:ext uri="{FF2B5EF4-FFF2-40B4-BE49-F238E27FC236}">
                    <a16:creationId xmlns:a16="http://schemas.microsoft.com/office/drawing/2014/main" id="{29A0C720-030E-4678-B53E-54454D78409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0" name="Group 219">
              <a:extLst>
                <a:ext uri="{FF2B5EF4-FFF2-40B4-BE49-F238E27FC236}">
                  <a16:creationId xmlns:a16="http://schemas.microsoft.com/office/drawing/2014/main" id="{63212EF0-37E6-46A2-8C99-B5CF68603E55}"/>
                </a:ext>
              </a:extLst>
            </p:cNvPr>
            <p:cNvGrpSpPr/>
            <p:nvPr/>
          </p:nvGrpSpPr>
          <p:grpSpPr>
            <a:xfrm>
              <a:off x="-5487555" y="35989996"/>
              <a:ext cx="12925268" cy="12848788"/>
              <a:chOff x="8451073" y="2889337"/>
              <a:chExt cx="7485028" cy="7440739"/>
            </a:xfrm>
          </p:grpSpPr>
          <p:sp>
            <p:nvSpPr>
              <p:cNvPr id="226" name="Freeform: Shape 225">
                <a:extLst>
                  <a:ext uri="{FF2B5EF4-FFF2-40B4-BE49-F238E27FC236}">
                    <a16:creationId xmlns:a16="http://schemas.microsoft.com/office/drawing/2014/main" id="{1B7C7384-41DD-4350-A09B-882AD0CF5D5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7" name="Freeform: Shape 226">
                <a:extLst>
                  <a:ext uri="{FF2B5EF4-FFF2-40B4-BE49-F238E27FC236}">
                    <a16:creationId xmlns:a16="http://schemas.microsoft.com/office/drawing/2014/main" id="{71834EBC-5E9C-4258-B600-62DC734B5BD1}"/>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8" name="Freeform: Shape 227">
                <a:extLst>
                  <a:ext uri="{FF2B5EF4-FFF2-40B4-BE49-F238E27FC236}">
                    <a16:creationId xmlns:a16="http://schemas.microsoft.com/office/drawing/2014/main" id="{B0FECD03-F4B1-43E6-B757-1E874807401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9" name="Freeform: Shape 228">
                <a:extLst>
                  <a:ext uri="{FF2B5EF4-FFF2-40B4-BE49-F238E27FC236}">
                    <a16:creationId xmlns:a16="http://schemas.microsoft.com/office/drawing/2014/main" id="{75836944-A7E5-40E9-9D88-978A8954084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1" name="Group 220">
              <a:extLst>
                <a:ext uri="{FF2B5EF4-FFF2-40B4-BE49-F238E27FC236}">
                  <a16:creationId xmlns:a16="http://schemas.microsoft.com/office/drawing/2014/main" id="{BF250796-C6BD-4D7F-A163-7CDA426215DB}"/>
                </a:ext>
              </a:extLst>
            </p:cNvPr>
            <p:cNvGrpSpPr/>
            <p:nvPr/>
          </p:nvGrpSpPr>
          <p:grpSpPr>
            <a:xfrm>
              <a:off x="16676887" y="40560453"/>
              <a:ext cx="6770922" cy="6730857"/>
              <a:chOff x="8451075" y="2889337"/>
              <a:chExt cx="7485029" cy="7440738"/>
            </a:xfrm>
          </p:grpSpPr>
          <p:sp>
            <p:nvSpPr>
              <p:cNvPr id="222" name="Freeform: Shape 221">
                <a:extLst>
                  <a:ext uri="{FF2B5EF4-FFF2-40B4-BE49-F238E27FC236}">
                    <a16:creationId xmlns:a16="http://schemas.microsoft.com/office/drawing/2014/main" id="{429098CF-E2A7-4C8B-8863-5215BE5EC6B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3" name="Freeform: Shape 222">
                <a:extLst>
                  <a:ext uri="{FF2B5EF4-FFF2-40B4-BE49-F238E27FC236}">
                    <a16:creationId xmlns:a16="http://schemas.microsoft.com/office/drawing/2014/main" id="{9FE0F3A1-A119-4B2E-B68E-57D86F943EA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4" name="Freeform: Shape 223">
                <a:extLst>
                  <a:ext uri="{FF2B5EF4-FFF2-40B4-BE49-F238E27FC236}">
                    <a16:creationId xmlns:a16="http://schemas.microsoft.com/office/drawing/2014/main" id="{91D2BC04-574C-48A8-8700-CD2FD44BA13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5" name="Freeform: Shape 224">
                <a:extLst>
                  <a:ext uri="{FF2B5EF4-FFF2-40B4-BE49-F238E27FC236}">
                    <a16:creationId xmlns:a16="http://schemas.microsoft.com/office/drawing/2014/main" id="{9A929710-BEFC-489A-AF0C-7E7513010CC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sp>
        <p:nvSpPr>
          <p:cNvPr id="2" name="TextBox 1">
            <a:extLst>
              <a:ext uri="{FF2B5EF4-FFF2-40B4-BE49-F238E27FC236}">
                <a16:creationId xmlns:a16="http://schemas.microsoft.com/office/drawing/2014/main" id="{53F566D3-D9BE-476F-6AA7-1744F5EB007C}"/>
              </a:ext>
            </a:extLst>
          </p:cNvPr>
          <p:cNvSpPr txBox="1"/>
          <p:nvPr/>
        </p:nvSpPr>
        <p:spPr>
          <a:xfrm>
            <a:off x="5485896" y="2209183"/>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pic>
        <p:nvPicPr>
          <p:cNvPr id="3" name="Picture 2">
            <a:extLst>
              <a:ext uri="{FF2B5EF4-FFF2-40B4-BE49-F238E27FC236}">
                <a16:creationId xmlns:a16="http://schemas.microsoft.com/office/drawing/2014/main" id="{8431873D-77CB-76F9-F7F2-9919600B517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517319" y="3453850"/>
            <a:ext cx="1066732" cy="1066732"/>
          </a:xfrm>
          <a:prstGeom prst="rect">
            <a:avLst/>
          </a:prstGeom>
        </p:spPr>
      </p:pic>
      <p:pic>
        <p:nvPicPr>
          <p:cNvPr id="4" name="Picture 3">
            <a:extLst>
              <a:ext uri="{FF2B5EF4-FFF2-40B4-BE49-F238E27FC236}">
                <a16:creationId xmlns:a16="http://schemas.microsoft.com/office/drawing/2014/main" id="{01AF7F3C-1BE8-7D87-52D1-AEC52296B9A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386996" y="8710005"/>
            <a:ext cx="1394666" cy="1394666"/>
          </a:xfrm>
          <a:prstGeom prst="rect">
            <a:avLst/>
          </a:prstGeom>
        </p:spPr>
      </p:pic>
      <p:grpSp>
        <p:nvGrpSpPr>
          <p:cNvPr id="18" name="Glass">
            <a:extLst>
              <a:ext uri="{FF2B5EF4-FFF2-40B4-BE49-F238E27FC236}">
                <a16:creationId xmlns:a16="http://schemas.microsoft.com/office/drawing/2014/main" id="{DC0DA819-204C-C891-DDA1-4296F7B1900D}"/>
              </a:ext>
            </a:extLst>
          </p:cNvPr>
          <p:cNvGrpSpPr/>
          <p:nvPr/>
        </p:nvGrpSpPr>
        <p:grpSpPr>
          <a:xfrm>
            <a:off x="8003124" y="1008560"/>
            <a:ext cx="3806313" cy="4803943"/>
            <a:chOff x="6700838" y="1390650"/>
            <a:chExt cx="5532438" cy="4076700"/>
          </a:xfrm>
        </p:grpSpPr>
        <p:sp>
          <p:nvSpPr>
            <p:cNvPr id="19" name="Rectangle 18">
              <a:extLst>
                <a:ext uri="{FF2B5EF4-FFF2-40B4-BE49-F238E27FC236}">
                  <a16:creationId xmlns:a16="http://schemas.microsoft.com/office/drawing/2014/main" id="{1A19C19F-65EE-2FFB-CDB4-FC8794ACB5CD}"/>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0" name="Freeform 7">
              <a:extLst>
                <a:ext uri="{FF2B5EF4-FFF2-40B4-BE49-F238E27FC236}">
                  <a16:creationId xmlns:a16="http://schemas.microsoft.com/office/drawing/2014/main" id="{7511AEFF-F6BC-AC45-F3DD-71B1959C708A}"/>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5" name="TextBox 4">
            <a:extLst>
              <a:ext uri="{FF2B5EF4-FFF2-40B4-BE49-F238E27FC236}">
                <a16:creationId xmlns:a16="http://schemas.microsoft.com/office/drawing/2014/main" id="{F28DA0BB-85FD-DC8F-CE8C-F9AE9EF6FD58}"/>
              </a:ext>
            </a:extLst>
          </p:cNvPr>
          <p:cNvSpPr txBox="1"/>
          <p:nvPr/>
        </p:nvSpPr>
        <p:spPr>
          <a:xfrm>
            <a:off x="8012083" y="1358668"/>
            <a:ext cx="3959863" cy="435503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spc="-70" dirty="0">
                <a:solidFill>
                  <a:srgbClr val="001F5F"/>
                </a:solidFill>
                <a:latin typeface="Open Sans"/>
              </a:rPr>
              <a:t>Fast Track Your Career.</a:t>
            </a:r>
          </a:p>
          <a:p>
            <a:pPr marL="285750" indent="-285750">
              <a:spcBef>
                <a:spcPts val="600"/>
              </a:spcBef>
              <a:buFont typeface="Arial" panose="020B0604020202020204" pitchFamily="34" charset="0"/>
              <a:buChar char="•"/>
            </a:pPr>
            <a:r>
              <a:rPr lang="en-US" b="1" spc="-70" dirty="0">
                <a:solidFill>
                  <a:srgbClr val="001F5F"/>
                </a:solidFill>
                <a:latin typeface="Open Sans"/>
              </a:rPr>
              <a:t>Become Smart Student By Acquiring Scientific Study Methods</a:t>
            </a:r>
          </a:p>
          <a:p>
            <a:pPr marL="285750" indent="-285750">
              <a:spcBef>
                <a:spcPts val="600"/>
              </a:spcBef>
              <a:buFont typeface="Arial" panose="020B0604020202020204" pitchFamily="34" charset="0"/>
              <a:buChar char="•"/>
            </a:pPr>
            <a:r>
              <a:rPr lang="en-US" b="1" spc="-70" dirty="0">
                <a:solidFill>
                  <a:srgbClr val="001F5F"/>
                </a:solidFill>
                <a:latin typeface="Open Sans"/>
              </a:rPr>
              <a:t>Be Stress Free &amp; More Confident During Exam</a:t>
            </a:r>
          </a:p>
          <a:p>
            <a:pPr marL="285750" indent="-285750">
              <a:spcBef>
                <a:spcPts val="600"/>
              </a:spcBef>
              <a:buFont typeface="Arial" panose="020B0604020202020204" pitchFamily="34" charset="0"/>
              <a:buChar char="•"/>
            </a:pPr>
            <a:r>
              <a:rPr lang="en-US" b="1" spc="-70" dirty="0">
                <a:solidFill>
                  <a:srgbClr val="001F5F"/>
                </a:solidFill>
                <a:latin typeface="Open Sans"/>
              </a:rPr>
              <a:t>Memorize Every Answer 10 Times Faster With 100% Retention</a:t>
            </a:r>
          </a:p>
          <a:p>
            <a:pPr marL="285750" indent="-285750">
              <a:spcBef>
                <a:spcPts val="600"/>
              </a:spcBef>
              <a:buFont typeface="Arial" panose="020B0604020202020204" pitchFamily="34" charset="0"/>
              <a:buChar char="•"/>
            </a:pPr>
            <a:r>
              <a:rPr lang="en-US" b="1" spc="-70" dirty="0">
                <a:solidFill>
                  <a:srgbClr val="001F5F"/>
                </a:solidFill>
                <a:latin typeface="Open Sans"/>
              </a:rPr>
              <a:t>Memorize The Whole Book Effortlessly In Movie Format</a:t>
            </a:r>
          </a:p>
          <a:p>
            <a:pPr marL="285750" indent="-285750">
              <a:spcBef>
                <a:spcPts val="600"/>
              </a:spcBef>
              <a:buFont typeface="Arial" panose="020B0604020202020204" pitchFamily="34" charset="0"/>
              <a:buChar char="•"/>
            </a:pPr>
            <a:r>
              <a:rPr lang="en-US" b="1" spc="-70" dirty="0">
                <a:solidFill>
                  <a:srgbClr val="001F5F"/>
                </a:solidFill>
                <a:latin typeface="Open Sans"/>
              </a:rPr>
              <a:t>Emerge As A Winner With Memory Skills In This Hyper-competitive World</a:t>
            </a:r>
            <a:endParaRPr lang="en-US" b="1" spc="-70" dirty="0">
              <a:solidFill>
                <a:srgbClr val="001F5F"/>
              </a:solidFill>
              <a:latin typeface="Open Sans Bold"/>
            </a:endParaRPr>
          </a:p>
        </p:txBody>
      </p:sp>
      <p:grpSp>
        <p:nvGrpSpPr>
          <p:cNvPr id="6" name="Group 5">
            <a:extLst>
              <a:ext uri="{FF2B5EF4-FFF2-40B4-BE49-F238E27FC236}">
                <a16:creationId xmlns:a16="http://schemas.microsoft.com/office/drawing/2014/main" id="{5BAFD023-503B-9E30-62F8-E88193EABA48}"/>
              </a:ext>
            </a:extLst>
          </p:cNvPr>
          <p:cNvGrpSpPr/>
          <p:nvPr/>
        </p:nvGrpSpPr>
        <p:grpSpPr>
          <a:xfrm>
            <a:off x="230382" y="996122"/>
            <a:ext cx="4287802" cy="5511800"/>
            <a:chOff x="211609" y="1066427"/>
            <a:chExt cx="4287802" cy="5511800"/>
          </a:xfrm>
        </p:grpSpPr>
        <p:pic>
          <p:nvPicPr>
            <p:cNvPr id="8" name="그림 9">
              <a:extLst>
                <a:ext uri="{FF2B5EF4-FFF2-40B4-BE49-F238E27FC236}">
                  <a16:creationId xmlns:a16="http://schemas.microsoft.com/office/drawing/2014/main" id="{7EF2F5AD-98B5-9298-A42F-6F83A1E7F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9" name="Rectangle 8">
              <a:extLst>
                <a:ext uri="{FF2B5EF4-FFF2-40B4-BE49-F238E27FC236}">
                  <a16:creationId xmlns:a16="http://schemas.microsoft.com/office/drawing/2014/main" id="{7CC9211C-3194-54DD-D69E-ECC634984923}"/>
                </a:ext>
              </a:extLst>
            </p:cNvPr>
            <p:cNvSpPr>
              <a:spLocks/>
            </p:cNvSpPr>
            <p:nvPr/>
          </p:nvSpPr>
          <p:spPr>
            <a:xfrm>
              <a:off x="516137" y="1277628"/>
              <a:ext cx="3682732" cy="4959931"/>
            </a:xfrm>
            <a:prstGeom prst="rect">
              <a:avLst/>
            </a:prstGeom>
            <a:blipFill dpi="0" rotWithShape="1">
              <a:blip r:embed="rId9">
                <a:extLst>
                  <a:ext uri="{28A0092B-C50C-407E-A947-70E740481C1C}">
                    <a14:useLocalDpi xmlns:a14="http://schemas.microsoft.com/office/drawing/2010/main" val="0"/>
                  </a:ext>
                </a:extLst>
              </a:blip>
              <a:srcRect/>
              <a:stretch>
                <a:fillRect l="-44800" r="-5856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399959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3B75805-DA20-31B7-D388-11272F3CF7A8}"/>
              </a:ext>
            </a:extLst>
          </p:cNvPr>
          <p:cNvGrpSpPr/>
          <p:nvPr/>
        </p:nvGrpSpPr>
        <p:grpSpPr>
          <a:xfrm>
            <a:off x="4244834" y="-7437140"/>
            <a:ext cx="3960804" cy="9706342"/>
            <a:chOff x="4347279" y="1776153"/>
            <a:chExt cx="3802243" cy="9577643"/>
          </a:xfrm>
        </p:grpSpPr>
        <p:grpSp>
          <p:nvGrpSpPr>
            <p:cNvPr id="60" name="Group 59">
              <a:extLst>
                <a:ext uri="{FF2B5EF4-FFF2-40B4-BE49-F238E27FC236}">
                  <a16:creationId xmlns:a16="http://schemas.microsoft.com/office/drawing/2014/main" id="{7169FE54-DEEE-9ECB-567E-D5563C9510DF}"/>
                </a:ext>
              </a:extLst>
            </p:cNvPr>
            <p:cNvGrpSpPr/>
            <p:nvPr/>
          </p:nvGrpSpPr>
          <p:grpSpPr>
            <a:xfrm>
              <a:off x="5903605" y="2884503"/>
              <a:ext cx="455126" cy="8469293"/>
              <a:chOff x="19391061" y="-4253615"/>
              <a:chExt cx="910371" cy="16940792"/>
            </a:xfrm>
          </p:grpSpPr>
          <p:pic>
            <p:nvPicPr>
              <p:cNvPr id="68" name="Graphic 67">
                <a:extLst>
                  <a:ext uri="{FF2B5EF4-FFF2-40B4-BE49-F238E27FC236}">
                    <a16:creationId xmlns:a16="http://schemas.microsoft.com/office/drawing/2014/main" id="{29ECE7B6-088A-11CB-F55D-EA25E3A29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3278925"/>
                <a:ext cx="2859752" cy="910371"/>
              </a:xfrm>
              <a:prstGeom prst="rect">
                <a:avLst/>
              </a:prstGeom>
            </p:spPr>
          </p:pic>
          <p:pic>
            <p:nvPicPr>
              <p:cNvPr id="72" name="Graphic 71">
                <a:extLst>
                  <a:ext uri="{FF2B5EF4-FFF2-40B4-BE49-F238E27FC236}">
                    <a16:creationId xmlns:a16="http://schemas.microsoft.com/office/drawing/2014/main" id="{27B4AF2E-B9DA-F831-A1BE-0B7F311F64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495969"/>
                <a:ext cx="2859752" cy="910371"/>
              </a:xfrm>
              <a:prstGeom prst="rect">
                <a:avLst/>
              </a:prstGeom>
            </p:spPr>
          </p:pic>
          <p:pic>
            <p:nvPicPr>
              <p:cNvPr id="73" name="Graphic 72">
                <a:extLst>
                  <a:ext uri="{FF2B5EF4-FFF2-40B4-BE49-F238E27FC236}">
                    <a16:creationId xmlns:a16="http://schemas.microsoft.com/office/drawing/2014/main" id="{7086A30D-9DE1-43C6-DAF7-890BA6DB9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2326744"/>
                <a:ext cx="2859752" cy="910371"/>
              </a:xfrm>
              <a:prstGeom prst="rect">
                <a:avLst/>
              </a:prstGeom>
            </p:spPr>
          </p:pic>
          <p:pic>
            <p:nvPicPr>
              <p:cNvPr id="74" name="Graphic 73">
                <a:extLst>
                  <a:ext uri="{FF2B5EF4-FFF2-40B4-BE49-F238E27FC236}">
                    <a16:creationId xmlns:a16="http://schemas.microsoft.com/office/drawing/2014/main" id="{B875B436-DF36-4170-5891-7C32A3CDF6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5153073"/>
                <a:ext cx="2859752" cy="910371"/>
              </a:xfrm>
              <a:prstGeom prst="rect">
                <a:avLst/>
              </a:prstGeom>
            </p:spPr>
          </p:pic>
          <p:pic>
            <p:nvPicPr>
              <p:cNvPr id="75" name="Graphic 74">
                <a:extLst>
                  <a:ext uri="{FF2B5EF4-FFF2-40B4-BE49-F238E27FC236}">
                    <a16:creationId xmlns:a16="http://schemas.microsoft.com/office/drawing/2014/main" id="{3001443F-0D40-6081-B1D0-F798B2C22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7975786"/>
                <a:ext cx="2859752" cy="910371"/>
              </a:xfrm>
              <a:prstGeom prst="rect">
                <a:avLst/>
              </a:prstGeom>
            </p:spPr>
          </p:pic>
          <p:pic>
            <p:nvPicPr>
              <p:cNvPr id="76" name="Graphic 75">
                <a:extLst>
                  <a:ext uri="{FF2B5EF4-FFF2-40B4-BE49-F238E27FC236}">
                    <a16:creationId xmlns:a16="http://schemas.microsoft.com/office/drawing/2014/main" id="{F6C84B70-C577-96B6-4563-08CECA44CF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8416371" y="10802115"/>
                <a:ext cx="2859752" cy="910371"/>
              </a:xfrm>
              <a:prstGeom prst="rect">
                <a:avLst/>
              </a:prstGeom>
            </p:spPr>
          </p:pic>
        </p:grpSp>
        <p:grpSp>
          <p:nvGrpSpPr>
            <p:cNvPr id="61" name="Group 60">
              <a:extLst>
                <a:ext uri="{FF2B5EF4-FFF2-40B4-BE49-F238E27FC236}">
                  <a16:creationId xmlns:a16="http://schemas.microsoft.com/office/drawing/2014/main" id="{475A23DF-0099-E0DA-029F-F872E235C02C}"/>
                </a:ext>
              </a:extLst>
            </p:cNvPr>
            <p:cNvGrpSpPr/>
            <p:nvPr/>
          </p:nvGrpSpPr>
          <p:grpSpPr>
            <a:xfrm>
              <a:off x="4347279" y="1776153"/>
              <a:ext cx="3802243" cy="4010488"/>
              <a:chOff x="1563688" y="3246708"/>
              <a:chExt cx="7605475" cy="8022019"/>
            </a:xfrm>
          </p:grpSpPr>
          <p:sp>
            <p:nvSpPr>
              <p:cNvPr id="64" name="One">
                <a:extLst>
                  <a:ext uri="{FF2B5EF4-FFF2-40B4-BE49-F238E27FC236}">
                    <a16:creationId xmlns:a16="http://schemas.microsoft.com/office/drawing/2014/main" id="{DBD14A74-AB8D-DD51-6215-BE100A7FE23B}"/>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5" name="Two">
                <a:extLst>
                  <a:ext uri="{FF2B5EF4-FFF2-40B4-BE49-F238E27FC236}">
                    <a16:creationId xmlns:a16="http://schemas.microsoft.com/office/drawing/2014/main" id="{A4218543-B1D1-5C9C-D593-3AF8827C5D6C}"/>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6" name="Three">
                <a:extLst>
                  <a:ext uri="{FF2B5EF4-FFF2-40B4-BE49-F238E27FC236}">
                    <a16:creationId xmlns:a16="http://schemas.microsoft.com/office/drawing/2014/main" id="{B6532184-688A-2D9E-89C9-6CDECD395592}"/>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67" name="Four">
                <a:extLst>
                  <a:ext uri="{FF2B5EF4-FFF2-40B4-BE49-F238E27FC236}">
                    <a16:creationId xmlns:a16="http://schemas.microsoft.com/office/drawing/2014/main" id="{C45B116D-7885-1649-C8C1-4FBDDBFE306D}"/>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62" name="TextBox 61">
              <a:extLst>
                <a:ext uri="{FF2B5EF4-FFF2-40B4-BE49-F238E27FC236}">
                  <a16:creationId xmlns:a16="http://schemas.microsoft.com/office/drawing/2014/main" id="{111F1195-C144-20DA-4F9E-A09709B769F1}"/>
                </a:ext>
              </a:extLst>
            </p:cNvPr>
            <p:cNvSpPr txBox="1"/>
            <p:nvPr/>
          </p:nvSpPr>
          <p:spPr>
            <a:xfrm>
              <a:off x="5638297" y="2120654"/>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pic>
          <p:nvPicPr>
            <p:cNvPr id="63" name="Picture 62">
              <a:extLst>
                <a:ext uri="{FF2B5EF4-FFF2-40B4-BE49-F238E27FC236}">
                  <a16:creationId xmlns:a16="http://schemas.microsoft.com/office/drawing/2014/main" id="{3534A506-1E51-FF3B-F1DF-A8DF2317A0D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720607" y="3313117"/>
              <a:ext cx="1015525" cy="1015525"/>
            </a:xfrm>
            <a:prstGeom prst="rect">
              <a:avLst/>
            </a:prstGeom>
          </p:spPr>
        </p:pic>
      </p:grpSp>
      <p:grpSp>
        <p:nvGrpSpPr>
          <p:cNvPr id="4" name="Group 3">
            <a:extLst>
              <a:ext uri="{FF2B5EF4-FFF2-40B4-BE49-F238E27FC236}">
                <a16:creationId xmlns:a16="http://schemas.microsoft.com/office/drawing/2014/main" id="{94F41650-2EF6-4475-9021-96C34BCCC2B1}"/>
              </a:ext>
            </a:extLst>
          </p:cNvPr>
          <p:cNvGrpSpPr/>
          <p:nvPr/>
        </p:nvGrpSpPr>
        <p:grpSpPr>
          <a:xfrm>
            <a:off x="-3166336" y="185773"/>
            <a:ext cx="15954505" cy="30069246"/>
            <a:chOff x="-5487555" y="-2658810"/>
            <a:chExt cx="31913164" cy="60146323"/>
          </a:xfrm>
        </p:grpSpPr>
        <p:grpSp>
          <p:nvGrpSpPr>
            <p:cNvPr id="22" name="Group 21">
              <a:extLst>
                <a:ext uri="{FF2B5EF4-FFF2-40B4-BE49-F238E27FC236}">
                  <a16:creationId xmlns:a16="http://schemas.microsoft.com/office/drawing/2014/main" id="{DF5A0CFF-540E-4DB8-B8B6-2F515E50A4D7}"/>
                </a:ext>
              </a:extLst>
            </p:cNvPr>
            <p:cNvGrpSpPr/>
            <p:nvPr/>
          </p:nvGrpSpPr>
          <p:grpSpPr>
            <a:xfrm>
              <a:off x="17234116" y="9701601"/>
              <a:ext cx="9191493" cy="9137106"/>
              <a:chOff x="8451073" y="2889337"/>
              <a:chExt cx="7485028" cy="7440739"/>
            </a:xfrm>
          </p:grpSpPr>
          <p:sp>
            <p:nvSpPr>
              <p:cNvPr id="23" name="Freeform: Shape 22">
                <a:extLst>
                  <a:ext uri="{FF2B5EF4-FFF2-40B4-BE49-F238E27FC236}">
                    <a16:creationId xmlns:a16="http://schemas.microsoft.com/office/drawing/2014/main" id="{65DB7E26-8611-4F36-B4B4-970AE26A66D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 name="Freeform: Shape 23">
                <a:extLst>
                  <a:ext uri="{FF2B5EF4-FFF2-40B4-BE49-F238E27FC236}">
                    <a16:creationId xmlns:a16="http://schemas.microsoft.com/office/drawing/2014/main" id="{2C219AA5-1CEB-442E-8E8D-EC07726445B3}"/>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 name="Freeform: Shape 24">
                <a:extLst>
                  <a:ext uri="{FF2B5EF4-FFF2-40B4-BE49-F238E27FC236}">
                    <a16:creationId xmlns:a16="http://schemas.microsoft.com/office/drawing/2014/main" id="{43C41FFE-E798-4CD7-A2FF-37EF677B30E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 name="Freeform: Shape 25">
                <a:extLst>
                  <a:ext uri="{FF2B5EF4-FFF2-40B4-BE49-F238E27FC236}">
                    <a16:creationId xmlns:a16="http://schemas.microsoft.com/office/drawing/2014/main" id="{3F2153F0-ED3F-497B-9359-86BB9DA874CE}"/>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7" name="Group 26">
              <a:extLst>
                <a:ext uri="{FF2B5EF4-FFF2-40B4-BE49-F238E27FC236}">
                  <a16:creationId xmlns:a16="http://schemas.microsoft.com/office/drawing/2014/main" id="{51183085-3BFD-415E-A40E-404F3E8682CF}"/>
                </a:ext>
              </a:extLst>
            </p:cNvPr>
            <p:cNvGrpSpPr/>
            <p:nvPr/>
          </p:nvGrpSpPr>
          <p:grpSpPr>
            <a:xfrm>
              <a:off x="2747733" y="8494267"/>
              <a:ext cx="7255892" cy="7212957"/>
              <a:chOff x="8451075" y="2889337"/>
              <a:chExt cx="7485029" cy="7440738"/>
            </a:xfrm>
          </p:grpSpPr>
          <p:sp>
            <p:nvSpPr>
              <p:cNvPr id="28" name="Freeform: Shape 27">
                <a:extLst>
                  <a:ext uri="{FF2B5EF4-FFF2-40B4-BE49-F238E27FC236}">
                    <a16:creationId xmlns:a16="http://schemas.microsoft.com/office/drawing/2014/main" id="{D719280F-D5CE-4F2F-AFCE-8287936EFD7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9" name="Freeform: Shape 28">
                <a:extLst>
                  <a:ext uri="{FF2B5EF4-FFF2-40B4-BE49-F238E27FC236}">
                    <a16:creationId xmlns:a16="http://schemas.microsoft.com/office/drawing/2014/main" id="{9E30E5AB-2FB5-4BFD-94D1-8D9D4B13B1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0" name="Freeform: Shape 29">
                <a:extLst>
                  <a:ext uri="{FF2B5EF4-FFF2-40B4-BE49-F238E27FC236}">
                    <a16:creationId xmlns:a16="http://schemas.microsoft.com/office/drawing/2014/main" id="{E6120029-4CBD-47BD-9D0E-3F2C97CE830D}"/>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1" name="Freeform: Shape 30">
                <a:extLst>
                  <a:ext uri="{FF2B5EF4-FFF2-40B4-BE49-F238E27FC236}">
                    <a16:creationId xmlns:a16="http://schemas.microsoft.com/office/drawing/2014/main" id="{C75A3E7D-BB0A-476D-B26F-63DFE94DF6B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2" name="Group 31">
              <a:extLst>
                <a:ext uri="{FF2B5EF4-FFF2-40B4-BE49-F238E27FC236}">
                  <a16:creationId xmlns:a16="http://schemas.microsoft.com/office/drawing/2014/main" id="{17D75795-90EA-4F58-94EE-50D8A8E2ED94}"/>
                </a:ext>
              </a:extLst>
            </p:cNvPr>
            <p:cNvGrpSpPr/>
            <p:nvPr/>
          </p:nvGrpSpPr>
          <p:grpSpPr>
            <a:xfrm>
              <a:off x="-5077178" y="-2658810"/>
              <a:ext cx="12925268" cy="12848788"/>
              <a:chOff x="8451073" y="2889337"/>
              <a:chExt cx="7485028" cy="7440739"/>
            </a:xfrm>
          </p:grpSpPr>
          <p:sp>
            <p:nvSpPr>
              <p:cNvPr id="33" name="Freeform: Shape 32">
                <a:extLst>
                  <a:ext uri="{FF2B5EF4-FFF2-40B4-BE49-F238E27FC236}">
                    <a16:creationId xmlns:a16="http://schemas.microsoft.com/office/drawing/2014/main" id="{315AD661-6CD7-41CB-9E5C-FE85306FDBBA}"/>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4" name="Freeform: Shape 33">
                <a:extLst>
                  <a:ext uri="{FF2B5EF4-FFF2-40B4-BE49-F238E27FC236}">
                    <a16:creationId xmlns:a16="http://schemas.microsoft.com/office/drawing/2014/main" id="{FF6D81B4-448A-48AF-A2D3-BEA1C087010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 name="Freeform: Shape 34">
                <a:extLst>
                  <a:ext uri="{FF2B5EF4-FFF2-40B4-BE49-F238E27FC236}">
                    <a16:creationId xmlns:a16="http://schemas.microsoft.com/office/drawing/2014/main" id="{700733B8-D86E-425C-A66D-642F0EEC575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 name="Freeform: Shape 35">
                <a:extLst>
                  <a:ext uri="{FF2B5EF4-FFF2-40B4-BE49-F238E27FC236}">
                    <a16:creationId xmlns:a16="http://schemas.microsoft.com/office/drawing/2014/main" id="{945AE85F-D7F1-490A-82B9-A5FBC03F8B7F}"/>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50" name="Group 49">
              <a:extLst>
                <a:ext uri="{FF2B5EF4-FFF2-40B4-BE49-F238E27FC236}">
                  <a16:creationId xmlns:a16="http://schemas.microsoft.com/office/drawing/2014/main" id="{16B1D5ED-8C2E-42BD-8DE8-96A85DD9F1D7}"/>
                </a:ext>
              </a:extLst>
            </p:cNvPr>
            <p:cNvGrpSpPr/>
            <p:nvPr/>
          </p:nvGrpSpPr>
          <p:grpSpPr>
            <a:xfrm>
              <a:off x="17087264" y="1911647"/>
              <a:ext cx="6770922" cy="6730857"/>
              <a:chOff x="8451075" y="2889337"/>
              <a:chExt cx="7485029" cy="7440738"/>
            </a:xfrm>
          </p:grpSpPr>
          <p:sp>
            <p:nvSpPr>
              <p:cNvPr id="51" name="Freeform: Shape 50">
                <a:extLst>
                  <a:ext uri="{FF2B5EF4-FFF2-40B4-BE49-F238E27FC236}">
                    <a16:creationId xmlns:a16="http://schemas.microsoft.com/office/drawing/2014/main" id="{90714B21-45EB-49B2-A4FF-E270E56F91A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2" name="Freeform: Shape 51">
                <a:extLst>
                  <a:ext uri="{FF2B5EF4-FFF2-40B4-BE49-F238E27FC236}">
                    <a16:creationId xmlns:a16="http://schemas.microsoft.com/office/drawing/2014/main" id="{30B9F7E4-72BD-4C44-B795-57B35503600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3" name="Freeform: Shape 52">
                <a:extLst>
                  <a:ext uri="{FF2B5EF4-FFF2-40B4-BE49-F238E27FC236}">
                    <a16:creationId xmlns:a16="http://schemas.microsoft.com/office/drawing/2014/main" id="{3A5E2012-638F-4A5A-AF7D-7FB7B30214B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54" name="Freeform: Shape 53">
                <a:extLst>
                  <a:ext uri="{FF2B5EF4-FFF2-40B4-BE49-F238E27FC236}">
                    <a16:creationId xmlns:a16="http://schemas.microsoft.com/office/drawing/2014/main" id="{856456E7-4624-4D96-900B-AE10B43320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5" name="Group 164">
              <a:extLst>
                <a:ext uri="{FF2B5EF4-FFF2-40B4-BE49-F238E27FC236}">
                  <a16:creationId xmlns:a16="http://schemas.microsoft.com/office/drawing/2014/main" id="{12F622C8-BA55-4D82-801A-805313B9B68F}"/>
                </a:ext>
              </a:extLst>
            </p:cNvPr>
            <p:cNvGrpSpPr/>
            <p:nvPr/>
          </p:nvGrpSpPr>
          <p:grpSpPr>
            <a:xfrm>
              <a:off x="16823739" y="28849594"/>
              <a:ext cx="9191493" cy="9137106"/>
              <a:chOff x="8451073" y="2889337"/>
              <a:chExt cx="7485028" cy="7440739"/>
            </a:xfrm>
          </p:grpSpPr>
          <p:sp>
            <p:nvSpPr>
              <p:cNvPr id="166" name="Freeform: Shape 165">
                <a:extLst>
                  <a:ext uri="{FF2B5EF4-FFF2-40B4-BE49-F238E27FC236}">
                    <a16:creationId xmlns:a16="http://schemas.microsoft.com/office/drawing/2014/main" id="{30F02F78-ACDE-4B6B-B097-7689BA77261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7" name="Freeform: Shape 166">
                <a:extLst>
                  <a:ext uri="{FF2B5EF4-FFF2-40B4-BE49-F238E27FC236}">
                    <a16:creationId xmlns:a16="http://schemas.microsoft.com/office/drawing/2014/main" id="{69C49E79-95A2-4158-99F7-88CE8DA63C69}"/>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8" name="Freeform: Shape 167">
                <a:extLst>
                  <a:ext uri="{FF2B5EF4-FFF2-40B4-BE49-F238E27FC236}">
                    <a16:creationId xmlns:a16="http://schemas.microsoft.com/office/drawing/2014/main" id="{390A640F-E653-4103-9BD0-87B3E4F28E5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9" name="Freeform: Shape 168">
                <a:extLst>
                  <a:ext uri="{FF2B5EF4-FFF2-40B4-BE49-F238E27FC236}">
                    <a16:creationId xmlns:a16="http://schemas.microsoft.com/office/drawing/2014/main" id="{35A9BECD-6004-4E37-B6AD-1A8613E65A0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0" name="Group 169">
              <a:extLst>
                <a:ext uri="{FF2B5EF4-FFF2-40B4-BE49-F238E27FC236}">
                  <a16:creationId xmlns:a16="http://schemas.microsoft.com/office/drawing/2014/main" id="{18752E0B-2A3D-4C97-AA9A-78F8A60332F1}"/>
                </a:ext>
              </a:extLst>
            </p:cNvPr>
            <p:cNvGrpSpPr/>
            <p:nvPr/>
          </p:nvGrpSpPr>
          <p:grpSpPr>
            <a:xfrm>
              <a:off x="2337356" y="27642260"/>
              <a:ext cx="7255892" cy="7212957"/>
              <a:chOff x="8451075" y="2889337"/>
              <a:chExt cx="7485029" cy="7440738"/>
            </a:xfrm>
          </p:grpSpPr>
          <p:sp>
            <p:nvSpPr>
              <p:cNvPr id="171" name="Freeform: Shape 170">
                <a:extLst>
                  <a:ext uri="{FF2B5EF4-FFF2-40B4-BE49-F238E27FC236}">
                    <a16:creationId xmlns:a16="http://schemas.microsoft.com/office/drawing/2014/main" id="{75F0126C-11B2-471B-8E9E-8D5D6647E629}"/>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2" name="Freeform: Shape 171">
                <a:extLst>
                  <a:ext uri="{FF2B5EF4-FFF2-40B4-BE49-F238E27FC236}">
                    <a16:creationId xmlns:a16="http://schemas.microsoft.com/office/drawing/2014/main" id="{475CA59B-D143-4255-84C6-94729D4387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3" name="Freeform: Shape 172">
                <a:extLst>
                  <a:ext uri="{FF2B5EF4-FFF2-40B4-BE49-F238E27FC236}">
                    <a16:creationId xmlns:a16="http://schemas.microsoft.com/office/drawing/2014/main" id="{BEA17F62-2909-481B-BBC4-0B5F11934CC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4" name="Freeform: Shape 173">
                <a:extLst>
                  <a:ext uri="{FF2B5EF4-FFF2-40B4-BE49-F238E27FC236}">
                    <a16:creationId xmlns:a16="http://schemas.microsoft.com/office/drawing/2014/main" id="{9E84BB09-DC53-4115-8A55-EDDA3204E18C}"/>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5" name="Group 174">
              <a:extLst>
                <a:ext uri="{FF2B5EF4-FFF2-40B4-BE49-F238E27FC236}">
                  <a16:creationId xmlns:a16="http://schemas.microsoft.com/office/drawing/2014/main" id="{52BF7F22-CCE6-44DD-A55B-469F22DA8921}"/>
                </a:ext>
              </a:extLst>
            </p:cNvPr>
            <p:cNvGrpSpPr/>
            <p:nvPr/>
          </p:nvGrpSpPr>
          <p:grpSpPr>
            <a:xfrm>
              <a:off x="-5487555" y="16489183"/>
              <a:ext cx="12925268" cy="12848788"/>
              <a:chOff x="8451073" y="2889337"/>
              <a:chExt cx="7485028" cy="7440739"/>
            </a:xfrm>
          </p:grpSpPr>
          <p:sp>
            <p:nvSpPr>
              <p:cNvPr id="176" name="Freeform: Shape 175">
                <a:extLst>
                  <a:ext uri="{FF2B5EF4-FFF2-40B4-BE49-F238E27FC236}">
                    <a16:creationId xmlns:a16="http://schemas.microsoft.com/office/drawing/2014/main" id="{3246E802-EA75-41DC-9AAD-2E05C8245F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7" name="Freeform: Shape 176">
                <a:extLst>
                  <a:ext uri="{FF2B5EF4-FFF2-40B4-BE49-F238E27FC236}">
                    <a16:creationId xmlns:a16="http://schemas.microsoft.com/office/drawing/2014/main" id="{10EEE2A5-35D5-4A5A-8C22-D6FB56BA36D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8" name="Freeform: Shape 177">
                <a:extLst>
                  <a:ext uri="{FF2B5EF4-FFF2-40B4-BE49-F238E27FC236}">
                    <a16:creationId xmlns:a16="http://schemas.microsoft.com/office/drawing/2014/main" id="{1F68C942-03E1-41C6-B331-B0E9260DC7C6}"/>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9" name="Freeform: Shape 178">
                <a:extLst>
                  <a:ext uri="{FF2B5EF4-FFF2-40B4-BE49-F238E27FC236}">
                    <a16:creationId xmlns:a16="http://schemas.microsoft.com/office/drawing/2014/main" id="{06151CD5-7D6F-42C6-8110-2D0F6D2A313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80" name="Group 179">
              <a:extLst>
                <a:ext uri="{FF2B5EF4-FFF2-40B4-BE49-F238E27FC236}">
                  <a16:creationId xmlns:a16="http://schemas.microsoft.com/office/drawing/2014/main" id="{630B3359-D3E9-45C9-8C34-358AA5952AE5}"/>
                </a:ext>
              </a:extLst>
            </p:cNvPr>
            <p:cNvGrpSpPr/>
            <p:nvPr/>
          </p:nvGrpSpPr>
          <p:grpSpPr>
            <a:xfrm>
              <a:off x="16676887" y="21059640"/>
              <a:ext cx="6770922" cy="6730857"/>
              <a:chOff x="8451075" y="2889337"/>
              <a:chExt cx="7485029" cy="7440738"/>
            </a:xfrm>
          </p:grpSpPr>
          <p:sp>
            <p:nvSpPr>
              <p:cNvPr id="181" name="Freeform: Shape 180">
                <a:extLst>
                  <a:ext uri="{FF2B5EF4-FFF2-40B4-BE49-F238E27FC236}">
                    <a16:creationId xmlns:a16="http://schemas.microsoft.com/office/drawing/2014/main" id="{00E7FC9A-702E-4171-85F2-4AE36809440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2" name="Freeform: Shape 181">
                <a:extLst>
                  <a:ext uri="{FF2B5EF4-FFF2-40B4-BE49-F238E27FC236}">
                    <a16:creationId xmlns:a16="http://schemas.microsoft.com/office/drawing/2014/main" id="{10A3ED67-9605-416B-8BE7-E5C5D1386D2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3" name="Freeform: Shape 182">
                <a:extLst>
                  <a:ext uri="{FF2B5EF4-FFF2-40B4-BE49-F238E27FC236}">
                    <a16:creationId xmlns:a16="http://schemas.microsoft.com/office/drawing/2014/main" id="{7B057EEC-E771-4811-925B-DF464417E1C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4" name="Freeform: Shape 183">
                <a:extLst>
                  <a:ext uri="{FF2B5EF4-FFF2-40B4-BE49-F238E27FC236}">
                    <a16:creationId xmlns:a16="http://schemas.microsoft.com/office/drawing/2014/main" id="{6ABAA2C3-AF32-4D4E-A56E-6069F665B6C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85" name="Group 184">
              <a:extLst>
                <a:ext uri="{FF2B5EF4-FFF2-40B4-BE49-F238E27FC236}">
                  <a16:creationId xmlns:a16="http://schemas.microsoft.com/office/drawing/2014/main" id="{34B5821E-E2FA-40FB-B548-627A8B2010F2}"/>
                </a:ext>
              </a:extLst>
            </p:cNvPr>
            <p:cNvGrpSpPr/>
            <p:nvPr/>
          </p:nvGrpSpPr>
          <p:grpSpPr>
            <a:xfrm>
              <a:off x="16823739" y="48350407"/>
              <a:ext cx="9191493" cy="9137106"/>
              <a:chOff x="8451073" y="2889337"/>
              <a:chExt cx="7485028" cy="7440739"/>
            </a:xfrm>
          </p:grpSpPr>
          <p:sp>
            <p:nvSpPr>
              <p:cNvPr id="186" name="Freeform: Shape 185">
                <a:extLst>
                  <a:ext uri="{FF2B5EF4-FFF2-40B4-BE49-F238E27FC236}">
                    <a16:creationId xmlns:a16="http://schemas.microsoft.com/office/drawing/2014/main" id="{E544E2FC-2DEE-45AA-8060-6B962F0484D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7" name="Freeform: Shape 186">
                <a:extLst>
                  <a:ext uri="{FF2B5EF4-FFF2-40B4-BE49-F238E27FC236}">
                    <a16:creationId xmlns:a16="http://schemas.microsoft.com/office/drawing/2014/main" id="{378EC589-890C-476C-BD95-502CB5A105C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8" name="Freeform: Shape 187">
                <a:extLst>
                  <a:ext uri="{FF2B5EF4-FFF2-40B4-BE49-F238E27FC236}">
                    <a16:creationId xmlns:a16="http://schemas.microsoft.com/office/drawing/2014/main" id="{C3684C66-C2CE-44A7-ADB9-1580035781C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9" name="Freeform: Shape 188">
                <a:extLst>
                  <a:ext uri="{FF2B5EF4-FFF2-40B4-BE49-F238E27FC236}">
                    <a16:creationId xmlns:a16="http://schemas.microsoft.com/office/drawing/2014/main" id="{A83A3ED0-A9D4-4074-AF15-B275E693945C}"/>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90" name="Group 189">
              <a:extLst>
                <a:ext uri="{FF2B5EF4-FFF2-40B4-BE49-F238E27FC236}">
                  <a16:creationId xmlns:a16="http://schemas.microsoft.com/office/drawing/2014/main" id="{FB0A740C-E7E7-4367-AAD3-8EE645CC2AA8}"/>
                </a:ext>
              </a:extLst>
            </p:cNvPr>
            <p:cNvGrpSpPr/>
            <p:nvPr/>
          </p:nvGrpSpPr>
          <p:grpSpPr>
            <a:xfrm>
              <a:off x="2337356" y="47143073"/>
              <a:ext cx="7255892" cy="7212957"/>
              <a:chOff x="8451075" y="2889337"/>
              <a:chExt cx="7485029" cy="7440738"/>
            </a:xfrm>
          </p:grpSpPr>
          <p:sp>
            <p:nvSpPr>
              <p:cNvPr id="191" name="Freeform: Shape 190">
                <a:extLst>
                  <a:ext uri="{FF2B5EF4-FFF2-40B4-BE49-F238E27FC236}">
                    <a16:creationId xmlns:a16="http://schemas.microsoft.com/office/drawing/2014/main" id="{4F3C67AB-DCF0-4633-8790-23958FCE211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2" name="Freeform: Shape 191">
                <a:extLst>
                  <a:ext uri="{FF2B5EF4-FFF2-40B4-BE49-F238E27FC236}">
                    <a16:creationId xmlns:a16="http://schemas.microsoft.com/office/drawing/2014/main" id="{C2D289D3-DB80-4FF1-8FD8-BCB69D7B1A7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3" name="Freeform: Shape 192">
                <a:extLst>
                  <a:ext uri="{FF2B5EF4-FFF2-40B4-BE49-F238E27FC236}">
                    <a16:creationId xmlns:a16="http://schemas.microsoft.com/office/drawing/2014/main" id="{F953B4D0-1BC6-40B2-AFB5-FAC9346295B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4" name="Freeform: Shape 193">
                <a:extLst>
                  <a:ext uri="{FF2B5EF4-FFF2-40B4-BE49-F238E27FC236}">
                    <a16:creationId xmlns:a16="http://schemas.microsoft.com/office/drawing/2014/main" id="{F03875C8-04AB-412D-A53C-AAA4C41B8ED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95" name="Group 194">
              <a:extLst>
                <a:ext uri="{FF2B5EF4-FFF2-40B4-BE49-F238E27FC236}">
                  <a16:creationId xmlns:a16="http://schemas.microsoft.com/office/drawing/2014/main" id="{0D6D0EC3-274E-462C-86FA-567697CBBBCF}"/>
                </a:ext>
              </a:extLst>
            </p:cNvPr>
            <p:cNvGrpSpPr/>
            <p:nvPr/>
          </p:nvGrpSpPr>
          <p:grpSpPr>
            <a:xfrm>
              <a:off x="-5487555" y="35989996"/>
              <a:ext cx="12925268" cy="12848788"/>
              <a:chOff x="8451073" y="2889337"/>
              <a:chExt cx="7485028" cy="7440739"/>
            </a:xfrm>
          </p:grpSpPr>
          <p:sp>
            <p:nvSpPr>
              <p:cNvPr id="196" name="Freeform: Shape 195">
                <a:extLst>
                  <a:ext uri="{FF2B5EF4-FFF2-40B4-BE49-F238E27FC236}">
                    <a16:creationId xmlns:a16="http://schemas.microsoft.com/office/drawing/2014/main" id="{C39EAB11-E55F-4C82-8CC3-C1CFEA6229BF}"/>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7" name="Freeform: Shape 196">
                <a:extLst>
                  <a:ext uri="{FF2B5EF4-FFF2-40B4-BE49-F238E27FC236}">
                    <a16:creationId xmlns:a16="http://schemas.microsoft.com/office/drawing/2014/main" id="{46585475-6A95-41D1-9791-5FBF8300A887}"/>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8" name="Freeform: Shape 197">
                <a:extLst>
                  <a:ext uri="{FF2B5EF4-FFF2-40B4-BE49-F238E27FC236}">
                    <a16:creationId xmlns:a16="http://schemas.microsoft.com/office/drawing/2014/main" id="{2BC47764-DAD5-4ECD-A984-4AD90E1E9283}"/>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99" name="Freeform: Shape 198">
                <a:extLst>
                  <a:ext uri="{FF2B5EF4-FFF2-40B4-BE49-F238E27FC236}">
                    <a16:creationId xmlns:a16="http://schemas.microsoft.com/office/drawing/2014/main" id="{2E1577BD-1D4B-48AD-978C-455E10541EFA}"/>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00" name="Group 199">
              <a:extLst>
                <a:ext uri="{FF2B5EF4-FFF2-40B4-BE49-F238E27FC236}">
                  <a16:creationId xmlns:a16="http://schemas.microsoft.com/office/drawing/2014/main" id="{F30F94CF-DAE7-490B-B246-0D0C5473BC53}"/>
                </a:ext>
              </a:extLst>
            </p:cNvPr>
            <p:cNvGrpSpPr/>
            <p:nvPr/>
          </p:nvGrpSpPr>
          <p:grpSpPr>
            <a:xfrm>
              <a:off x="16676887" y="40560453"/>
              <a:ext cx="6770922" cy="6730857"/>
              <a:chOff x="8451075" y="2889337"/>
              <a:chExt cx="7485029" cy="7440738"/>
            </a:xfrm>
          </p:grpSpPr>
          <p:sp>
            <p:nvSpPr>
              <p:cNvPr id="201" name="Freeform: Shape 200">
                <a:extLst>
                  <a:ext uri="{FF2B5EF4-FFF2-40B4-BE49-F238E27FC236}">
                    <a16:creationId xmlns:a16="http://schemas.microsoft.com/office/drawing/2014/main" id="{CA13DD06-C4D1-48F8-BB72-D00D3326806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2" name="Freeform: Shape 201">
                <a:extLst>
                  <a:ext uri="{FF2B5EF4-FFF2-40B4-BE49-F238E27FC236}">
                    <a16:creationId xmlns:a16="http://schemas.microsoft.com/office/drawing/2014/main" id="{537FC2B6-BFEA-4EA7-B286-7799B9998489}"/>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3" name="Freeform: Shape 202">
                <a:extLst>
                  <a:ext uri="{FF2B5EF4-FFF2-40B4-BE49-F238E27FC236}">
                    <a16:creationId xmlns:a16="http://schemas.microsoft.com/office/drawing/2014/main" id="{2D523B00-6077-4279-B832-05555F6F107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04" name="Freeform: Shape 203">
                <a:extLst>
                  <a:ext uri="{FF2B5EF4-FFF2-40B4-BE49-F238E27FC236}">
                    <a16:creationId xmlns:a16="http://schemas.microsoft.com/office/drawing/2014/main" id="{DEACE67B-7DB8-4A1F-873A-9127D9F8C3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3" name="Glass">
            <a:extLst>
              <a:ext uri="{FF2B5EF4-FFF2-40B4-BE49-F238E27FC236}">
                <a16:creationId xmlns:a16="http://schemas.microsoft.com/office/drawing/2014/main" id="{609CCD87-F59D-9219-D183-107C04E2A113}"/>
              </a:ext>
            </a:extLst>
          </p:cNvPr>
          <p:cNvGrpSpPr/>
          <p:nvPr/>
        </p:nvGrpSpPr>
        <p:grpSpPr>
          <a:xfrm>
            <a:off x="8005783" y="1370449"/>
            <a:ext cx="3806313" cy="4076700"/>
            <a:chOff x="6700838" y="1390650"/>
            <a:chExt cx="5532438" cy="4076700"/>
          </a:xfrm>
        </p:grpSpPr>
        <p:sp>
          <p:nvSpPr>
            <p:cNvPr id="19" name="Rectangle 18">
              <a:extLst>
                <a:ext uri="{FF2B5EF4-FFF2-40B4-BE49-F238E27FC236}">
                  <a16:creationId xmlns:a16="http://schemas.microsoft.com/office/drawing/2014/main" id="{10234E31-CD97-2C77-CE6B-8DB53E935D5E}"/>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0" name="Freeform 7">
              <a:extLst>
                <a:ext uri="{FF2B5EF4-FFF2-40B4-BE49-F238E27FC236}">
                  <a16:creationId xmlns:a16="http://schemas.microsoft.com/office/drawing/2014/main" id="{3A6AAE26-8338-018C-93FC-19D886A3D925}"/>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2" name="Group 1">
            <a:extLst>
              <a:ext uri="{FF2B5EF4-FFF2-40B4-BE49-F238E27FC236}">
                <a16:creationId xmlns:a16="http://schemas.microsoft.com/office/drawing/2014/main" id="{21DA3EDF-F563-4698-86ED-F76DF04F64EE}"/>
              </a:ext>
            </a:extLst>
          </p:cNvPr>
          <p:cNvGrpSpPr/>
          <p:nvPr/>
        </p:nvGrpSpPr>
        <p:grpSpPr>
          <a:xfrm>
            <a:off x="-1210725" y="52909"/>
            <a:ext cx="13049229" cy="15238956"/>
            <a:chOff x="-444571" y="0"/>
            <a:chExt cx="26101857" cy="30481880"/>
          </a:xfrm>
        </p:grpSpPr>
        <p:grpSp>
          <p:nvGrpSpPr>
            <p:cNvPr id="92" name="Group 91">
              <a:extLst>
                <a:ext uri="{FF2B5EF4-FFF2-40B4-BE49-F238E27FC236}">
                  <a16:creationId xmlns:a16="http://schemas.microsoft.com/office/drawing/2014/main" id="{44F11780-8813-499A-8582-B7C0E954A58F}"/>
                </a:ext>
              </a:extLst>
            </p:cNvPr>
            <p:cNvGrpSpPr/>
            <p:nvPr/>
          </p:nvGrpSpPr>
          <p:grpSpPr>
            <a:xfrm>
              <a:off x="12218517" y="20165282"/>
              <a:ext cx="5893125" cy="5858254"/>
              <a:chOff x="8451075" y="2889337"/>
              <a:chExt cx="7485029" cy="7440738"/>
            </a:xfrm>
          </p:grpSpPr>
          <p:sp>
            <p:nvSpPr>
              <p:cNvPr id="106" name="Freeform: Shape 105">
                <a:extLst>
                  <a:ext uri="{FF2B5EF4-FFF2-40B4-BE49-F238E27FC236}">
                    <a16:creationId xmlns:a16="http://schemas.microsoft.com/office/drawing/2014/main" id="{CFA494B1-B67A-48E6-9087-CC3A39DE6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7" name="Freeform: Shape 106">
                <a:extLst>
                  <a:ext uri="{FF2B5EF4-FFF2-40B4-BE49-F238E27FC236}">
                    <a16:creationId xmlns:a16="http://schemas.microsoft.com/office/drawing/2014/main" id="{C7384D7B-5B9F-4F20-BE20-0FE54C93FCA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8" name="Freeform: Shape 107">
                <a:extLst>
                  <a:ext uri="{FF2B5EF4-FFF2-40B4-BE49-F238E27FC236}">
                    <a16:creationId xmlns:a16="http://schemas.microsoft.com/office/drawing/2014/main" id="{6C9AB579-11B4-49EE-9D4A-E2A4180EAC6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9" name="Freeform: Shape 108">
                <a:extLst>
                  <a:ext uri="{FF2B5EF4-FFF2-40B4-BE49-F238E27FC236}">
                    <a16:creationId xmlns:a16="http://schemas.microsoft.com/office/drawing/2014/main" id="{7A7BF241-F4C7-446B-9DDB-92FA4D3AA2D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10" name="Group 109">
              <a:extLst>
                <a:ext uri="{FF2B5EF4-FFF2-40B4-BE49-F238E27FC236}">
                  <a16:creationId xmlns:a16="http://schemas.microsoft.com/office/drawing/2014/main" id="{5E353B7F-B398-45B3-A860-E112BC32129A}"/>
                </a:ext>
              </a:extLst>
            </p:cNvPr>
            <p:cNvGrpSpPr/>
            <p:nvPr/>
          </p:nvGrpSpPr>
          <p:grpSpPr>
            <a:xfrm>
              <a:off x="4115323" y="344169"/>
              <a:ext cx="4317368" cy="4291821"/>
              <a:chOff x="8451075" y="2889337"/>
              <a:chExt cx="7485029" cy="7440738"/>
            </a:xfrm>
          </p:grpSpPr>
          <p:sp>
            <p:nvSpPr>
              <p:cNvPr id="111" name="Freeform: Shape 110">
                <a:extLst>
                  <a:ext uri="{FF2B5EF4-FFF2-40B4-BE49-F238E27FC236}">
                    <a16:creationId xmlns:a16="http://schemas.microsoft.com/office/drawing/2014/main" id="{39923465-E7F4-4A24-B73A-58FC234A3AF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2" name="Freeform: Shape 111">
                <a:extLst>
                  <a:ext uri="{FF2B5EF4-FFF2-40B4-BE49-F238E27FC236}">
                    <a16:creationId xmlns:a16="http://schemas.microsoft.com/office/drawing/2014/main" id="{17B3829C-BD10-4199-A2B1-391774797D9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3" name="Freeform: Shape 112">
                <a:extLst>
                  <a:ext uri="{FF2B5EF4-FFF2-40B4-BE49-F238E27FC236}">
                    <a16:creationId xmlns:a16="http://schemas.microsoft.com/office/drawing/2014/main" id="{44FD7A99-0254-4707-8775-EEE153E727E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4" name="Freeform: Shape 113">
                <a:extLst>
                  <a:ext uri="{FF2B5EF4-FFF2-40B4-BE49-F238E27FC236}">
                    <a16:creationId xmlns:a16="http://schemas.microsoft.com/office/drawing/2014/main" id="{97AA32C4-A7A4-4670-86C0-EAA0AE746EE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15" name="Group 114">
              <a:extLst>
                <a:ext uri="{FF2B5EF4-FFF2-40B4-BE49-F238E27FC236}">
                  <a16:creationId xmlns:a16="http://schemas.microsoft.com/office/drawing/2014/main" id="{9B8A74AD-A439-4723-894C-BE142D7F2091}"/>
                </a:ext>
              </a:extLst>
            </p:cNvPr>
            <p:cNvGrpSpPr/>
            <p:nvPr/>
          </p:nvGrpSpPr>
          <p:grpSpPr>
            <a:xfrm>
              <a:off x="1238531" y="5226904"/>
              <a:ext cx="5893125" cy="5858254"/>
              <a:chOff x="8451075" y="2889337"/>
              <a:chExt cx="7485029" cy="7440738"/>
            </a:xfrm>
          </p:grpSpPr>
          <p:sp>
            <p:nvSpPr>
              <p:cNvPr id="116" name="Freeform: Shape 115">
                <a:extLst>
                  <a:ext uri="{FF2B5EF4-FFF2-40B4-BE49-F238E27FC236}">
                    <a16:creationId xmlns:a16="http://schemas.microsoft.com/office/drawing/2014/main" id="{39335B1C-898C-436E-B74C-711EF66A878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7" name="Freeform: Shape 116">
                <a:extLst>
                  <a:ext uri="{FF2B5EF4-FFF2-40B4-BE49-F238E27FC236}">
                    <a16:creationId xmlns:a16="http://schemas.microsoft.com/office/drawing/2014/main" id="{F8317A6C-8B75-497B-AF17-6B6259EEBA7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8" name="Freeform: Shape 117">
                <a:extLst>
                  <a:ext uri="{FF2B5EF4-FFF2-40B4-BE49-F238E27FC236}">
                    <a16:creationId xmlns:a16="http://schemas.microsoft.com/office/drawing/2014/main" id="{0E8D02A4-6A8D-4283-94E5-6D99A960D96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9" name="Freeform: Shape 118">
                <a:extLst>
                  <a:ext uri="{FF2B5EF4-FFF2-40B4-BE49-F238E27FC236}">
                    <a16:creationId xmlns:a16="http://schemas.microsoft.com/office/drawing/2014/main" id="{2BD58BE2-4199-4B4D-B328-6288502285B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20" name="Group 119">
              <a:extLst>
                <a:ext uri="{FF2B5EF4-FFF2-40B4-BE49-F238E27FC236}">
                  <a16:creationId xmlns:a16="http://schemas.microsoft.com/office/drawing/2014/main" id="{5F97A8F6-E8D7-412C-81EB-0E5B997B8962}"/>
                </a:ext>
              </a:extLst>
            </p:cNvPr>
            <p:cNvGrpSpPr/>
            <p:nvPr/>
          </p:nvGrpSpPr>
          <p:grpSpPr>
            <a:xfrm>
              <a:off x="16778975" y="0"/>
              <a:ext cx="6770922" cy="6730857"/>
              <a:chOff x="8451075" y="2889337"/>
              <a:chExt cx="7485029" cy="7440738"/>
            </a:xfrm>
          </p:grpSpPr>
          <p:sp>
            <p:nvSpPr>
              <p:cNvPr id="121" name="Freeform: Shape 120">
                <a:extLst>
                  <a:ext uri="{FF2B5EF4-FFF2-40B4-BE49-F238E27FC236}">
                    <a16:creationId xmlns:a16="http://schemas.microsoft.com/office/drawing/2014/main" id="{583F3BDD-F9A1-40AD-9683-23C1E2F07F1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2" name="Freeform: Shape 121">
                <a:extLst>
                  <a:ext uri="{FF2B5EF4-FFF2-40B4-BE49-F238E27FC236}">
                    <a16:creationId xmlns:a16="http://schemas.microsoft.com/office/drawing/2014/main" id="{C828363C-5B85-4359-964D-EA693D7949FD}"/>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3" name="Freeform: Shape 122">
                <a:extLst>
                  <a:ext uri="{FF2B5EF4-FFF2-40B4-BE49-F238E27FC236}">
                    <a16:creationId xmlns:a16="http://schemas.microsoft.com/office/drawing/2014/main" id="{A45DA4FB-E62C-4C5F-AB02-C9DFAA24361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4" name="Freeform: Shape 123">
                <a:extLst>
                  <a:ext uri="{FF2B5EF4-FFF2-40B4-BE49-F238E27FC236}">
                    <a16:creationId xmlns:a16="http://schemas.microsoft.com/office/drawing/2014/main" id="{D80E5C4C-AEF3-4A2E-874B-E0DE16835BAC}"/>
                  </a:ext>
                </a:extLst>
              </p:cNvPr>
              <p:cNvSpPr/>
              <p:nvPr/>
            </p:nvSpPr>
            <p:spPr>
              <a:xfrm>
                <a:off x="9663795" y="3421390"/>
                <a:ext cx="5059584" cy="503653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grpSp>
        <p:grpSp>
          <p:nvGrpSpPr>
            <p:cNvPr id="125" name="Group 124">
              <a:extLst>
                <a:ext uri="{FF2B5EF4-FFF2-40B4-BE49-F238E27FC236}">
                  <a16:creationId xmlns:a16="http://schemas.microsoft.com/office/drawing/2014/main" id="{940D79D4-600E-47FD-9DF6-0D407F61725B}"/>
                </a:ext>
              </a:extLst>
            </p:cNvPr>
            <p:cNvGrpSpPr/>
            <p:nvPr/>
          </p:nvGrpSpPr>
          <p:grpSpPr>
            <a:xfrm>
              <a:off x="13946872" y="7309998"/>
              <a:ext cx="5457706" cy="5425411"/>
              <a:chOff x="8451075" y="2889337"/>
              <a:chExt cx="7485029" cy="7440738"/>
            </a:xfrm>
          </p:grpSpPr>
          <p:sp>
            <p:nvSpPr>
              <p:cNvPr id="126" name="Freeform: Shape 125">
                <a:extLst>
                  <a:ext uri="{FF2B5EF4-FFF2-40B4-BE49-F238E27FC236}">
                    <a16:creationId xmlns:a16="http://schemas.microsoft.com/office/drawing/2014/main" id="{B5CB7D29-4E35-4F35-AC72-0429E3AAAE2D}"/>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7" name="Freeform: Shape 126">
                <a:extLst>
                  <a:ext uri="{FF2B5EF4-FFF2-40B4-BE49-F238E27FC236}">
                    <a16:creationId xmlns:a16="http://schemas.microsoft.com/office/drawing/2014/main" id="{A82BA6EB-8253-4D48-AE54-EC567F0B96A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8" name="Freeform: Shape 127">
                <a:extLst>
                  <a:ext uri="{FF2B5EF4-FFF2-40B4-BE49-F238E27FC236}">
                    <a16:creationId xmlns:a16="http://schemas.microsoft.com/office/drawing/2014/main" id="{95A4A5E1-C2FD-475E-816F-D3A216EABC2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9" name="Freeform: Shape 128">
                <a:extLst>
                  <a:ext uri="{FF2B5EF4-FFF2-40B4-BE49-F238E27FC236}">
                    <a16:creationId xmlns:a16="http://schemas.microsoft.com/office/drawing/2014/main" id="{4D83A29F-45A2-4E66-9659-334CA957BF5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0" name="Group 129">
              <a:extLst>
                <a:ext uri="{FF2B5EF4-FFF2-40B4-BE49-F238E27FC236}">
                  <a16:creationId xmlns:a16="http://schemas.microsoft.com/office/drawing/2014/main" id="{F6257241-08EF-4675-8760-D3BFD49A4BC9}"/>
                </a:ext>
              </a:extLst>
            </p:cNvPr>
            <p:cNvGrpSpPr/>
            <p:nvPr/>
          </p:nvGrpSpPr>
          <p:grpSpPr>
            <a:xfrm>
              <a:off x="6232165" y="11676070"/>
              <a:ext cx="4317368" cy="4291821"/>
              <a:chOff x="8451075" y="2889337"/>
              <a:chExt cx="7485029" cy="7440738"/>
            </a:xfrm>
          </p:grpSpPr>
          <p:sp>
            <p:nvSpPr>
              <p:cNvPr id="131" name="Freeform: Shape 130">
                <a:extLst>
                  <a:ext uri="{FF2B5EF4-FFF2-40B4-BE49-F238E27FC236}">
                    <a16:creationId xmlns:a16="http://schemas.microsoft.com/office/drawing/2014/main" id="{5A417756-833E-4310-AEB4-0A1B6996468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2" name="Freeform: Shape 131">
                <a:extLst>
                  <a:ext uri="{FF2B5EF4-FFF2-40B4-BE49-F238E27FC236}">
                    <a16:creationId xmlns:a16="http://schemas.microsoft.com/office/drawing/2014/main" id="{867F2893-9EBC-433B-A720-3EFE92B5EBD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3" name="Freeform: Shape 132">
                <a:extLst>
                  <a:ext uri="{FF2B5EF4-FFF2-40B4-BE49-F238E27FC236}">
                    <a16:creationId xmlns:a16="http://schemas.microsoft.com/office/drawing/2014/main" id="{BD6900A8-30ED-4087-AD2C-DEFAF6736DE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4" name="Freeform: Shape 133">
                <a:extLst>
                  <a:ext uri="{FF2B5EF4-FFF2-40B4-BE49-F238E27FC236}">
                    <a16:creationId xmlns:a16="http://schemas.microsoft.com/office/drawing/2014/main" id="{690BE4F3-BDCC-4639-80C8-2AFC69A20F7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5" name="Group 134">
              <a:extLst>
                <a:ext uri="{FF2B5EF4-FFF2-40B4-BE49-F238E27FC236}">
                  <a16:creationId xmlns:a16="http://schemas.microsoft.com/office/drawing/2014/main" id="{30AF4151-4A8D-4F8A-B0E2-9F9B173BB6F6}"/>
                </a:ext>
              </a:extLst>
            </p:cNvPr>
            <p:cNvGrpSpPr/>
            <p:nvPr/>
          </p:nvGrpSpPr>
          <p:grpSpPr>
            <a:xfrm>
              <a:off x="1992607" y="16558804"/>
              <a:ext cx="7255892" cy="7212957"/>
              <a:chOff x="8451075" y="2889337"/>
              <a:chExt cx="7485029" cy="7440738"/>
            </a:xfrm>
          </p:grpSpPr>
          <p:sp>
            <p:nvSpPr>
              <p:cNvPr id="136" name="Freeform: Shape 135">
                <a:extLst>
                  <a:ext uri="{FF2B5EF4-FFF2-40B4-BE49-F238E27FC236}">
                    <a16:creationId xmlns:a16="http://schemas.microsoft.com/office/drawing/2014/main" id="{1A7830C3-B517-421A-971A-5278C05FA07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7" name="Freeform: Shape 136">
                <a:extLst>
                  <a:ext uri="{FF2B5EF4-FFF2-40B4-BE49-F238E27FC236}">
                    <a16:creationId xmlns:a16="http://schemas.microsoft.com/office/drawing/2014/main" id="{354B3D30-9F63-4CED-8A90-43A8EE5756C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8" name="Freeform: Shape 137">
                <a:extLst>
                  <a:ext uri="{FF2B5EF4-FFF2-40B4-BE49-F238E27FC236}">
                    <a16:creationId xmlns:a16="http://schemas.microsoft.com/office/drawing/2014/main" id="{FE6ED40A-21BE-4CA8-8D8D-D74E2478190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9" name="Freeform: Shape 138">
                <a:extLst>
                  <a:ext uri="{FF2B5EF4-FFF2-40B4-BE49-F238E27FC236}">
                    <a16:creationId xmlns:a16="http://schemas.microsoft.com/office/drawing/2014/main" id="{AF5B3CB5-5E9F-4BDB-9438-1A837C69525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0" name="Group 139">
              <a:extLst>
                <a:ext uri="{FF2B5EF4-FFF2-40B4-BE49-F238E27FC236}">
                  <a16:creationId xmlns:a16="http://schemas.microsoft.com/office/drawing/2014/main" id="{326E1213-5322-4294-8FB6-3AAE1D860278}"/>
                </a:ext>
              </a:extLst>
            </p:cNvPr>
            <p:cNvGrpSpPr/>
            <p:nvPr/>
          </p:nvGrpSpPr>
          <p:grpSpPr>
            <a:xfrm>
              <a:off x="19404578" y="14885624"/>
              <a:ext cx="4871833" cy="4843006"/>
              <a:chOff x="8451075" y="2889337"/>
              <a:chExt cx="7485029" cy="7440738"/>
            </a:xfrm>
          </p:grpSpPr>
          <p:sp>
            <p:nvSpPr>
              <p:cNvPr id="141" name="Freeform: Shape 140">
                <a:extLst>
                  <a:ext uri="{FF2B5EF4-FFF2-40B4-BE49-F238E27FC236}">
                    <a16:creationId xmlns:a16="http://schemas.microsoft.com/office/drawing/2014/main" id="{9C47344D-D395-405E-A36E-6CA19724780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2" name="Freeform: Shape 141">
                <a:extLst>
                  <a:ext uri="{FF2B5EF4-FFF2-40B4-BE49-F238E27FC236}">
                    <a16:creationId xmlns:a16="http://schemas.microsoft.com/office/drawing/2014/main" id="{E4B2B23F-D243-460B-AA13-49AEF8A1AB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3" name="Freeform: Shape 142">
                <a:extLst>
                  <a:ext uri="{FF2B5EF4-FFF2-40B4-BE49-F238E27FC236}">
                    <a16:creationId xmlns:a16="http://schemas.microsoft.com/office/drawing/2014/main" id="{FA805577-C582-4420-A2E8-BC050935E2D5}"/>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4" name="Freeform: Shape 143">
                <a:extLst>
                  <a:ext uri="{FF2B5EF4-FFF2-40B4-BE49-F238E27FC236}">
                    <a16:creationId xmlns:a16="http://schemas.microsoft.com/office/drawing/2014/main" id="{09E5C567-5A3E-4D5A-AB56-8335FB380FA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5" name="Group 144">
              <a:extLst>
                <a:ext uri="{FF2B5EF4-FFF2-40B4-BE49-F238E27FC236}">
                  <a16:creationId xmlns:a16="http://schemas.microsoft.com/office/drawing/2014/main" id="{F7A2AEDF-CD93-440C-B7E9-87D4F50FC55D}"/>
                </a:ext>
              </a:extLst>
            </p:cNvPr>
            <p:cNvGrpSpPr/>
            <p:nvPr/>
          </p:nvGrpSpPr>
          <p:grpSpPr>
            <a:xfrm>
              <a:off x="12436225" y="14174681"/>
              <a:ext cx="5457706" cy="5425411"/>
              <a:chOff x="8451075" y="2889337"/>
              <a:chExt cx="7485029" cy="7440738"/>
            </a:xfrm>
          </p:grpSpPr>
          <p:sp>
            <p:nvSpPr>
              <p:cNvPr id="146" name="Freeform: Shape 145">
                <a:extLst>
                  <a:ext uri="{FF2B5EF4-FFF2-40B4-BE49-F238E27FC236}">
                    <a16:creationId xmlns:a16="http://schemas.microsoft.com/office/drawing/2014/main" id="{DC216D6A-8735-4F01-9467-6895C9B6004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7" name="Freeform: Shape 146">
                <a:extLst>
                  <a:ext uri="{FF2B5EF4-FFF2-40B4-BE49-F238E27FC236}">
                    <a16:creationId xmlns:a16="http://schemas.microsoft.com/office/drawing/2014/main" id="{67739082-257E-4586-ABAD-D4DCC962494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8" name="Freeform: Shape 147">
                <a:extLst>
                  <a:ext uri="{FF2B5EF4-FFF2-40B4-BE49-F238E27FC236}">
                    <a16:creationId xmlns:a16="http://schemas.microsoft.com/office/drawing/2014/main" id="{2A3B8BA9-7F22-40E8-B4A1-B6AF74BD2F5D}"/>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9" name="Freeform: Shape 148">
                <a:extLst>
                  <a:ext uri="{FF2B5EF4-FFF2-40B4-BE49-F238E27FC236}">
                    <a16:creationId xmlns:a16="http://schemas.microsoft.com/office/drawing/2014/main" id="{CCA34BAB-A03A-452B-AAF8-911D09C2FCA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0" name="Group 149">
              <a:extLst>
                <a:ext uri="{FF2B5EF4-FFF2-40B4-BE49-F238E27FC236}">
                  <a16:creationId xmlns:a16="http://schemas.microsoft.com/office/drawing/2014/main" id="{601D37D5-7B4E-4B3F-BC76-300B7B07E8C1}"/>
                </a:ext>
              </a:extLst>
            </p:cNvPr>
            <p:cNvGrpSpPr/>
            <p:nvPr/>
          </p:nvGrpSpPr>
          <p:grpSpPr>
            <a:xfrm>
              <a:off x="18886364" y="20271861"/>
              <a:ext cx="6770922" cy="6730857"/>
              <a:chOff x="8451075" y="2889337"/>
              <a:chExt cx="7485029" cy="7440738"/>
            </a:xfrm>
          </p:grpSpPr>
          <p:sp>
            <p:nvSpPr>
              <p:cNvPr id="151" name="Freeform: Shape 150">
                <a:extLst>
                  <a:ext uri="{FF2B5EF4-FFF2-40B4-BE49-F238E27FC236}">
                    <a16:creationId xmlns:a16="http://schemas.microsoft.com/office/drawing/2014/main" id="{7129C035-0478-4C77-9003-B5E642925A7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reeform: Shape 151">
                <a:extLst>
                  <a:ext uri="{FF2B5EF4-FFF2-40B4-BE49-F238E27FC236}">
                    <a16:creationId xmlns:a16="http://schemas.microsoft.com/office/drawing/2014/main" id="{52C31634-054C-47CF-94BE-E28DAD583DD3}"/>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3" name="Freeform: Shape 152">
                <a:extLst>
                  <a:ext uri="{FF2B5EF4-FFF2-40B4-BE49-F238E27FC236}">
                    <a16:creationId xmlns:a16="http://schemas.microsoft.com/office/drawing/2014/main" id="{EB26B0DD-F371-4403-9ACE-C424C510820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4" name="Freeform: Shape 153">
                <a:extLst>
                  <a:ext uri="{FF2B5EF4-FFF2-40B4-BE49-F238E27FC236}">
                    <a16:creationId xmlns:a16="http://schemas.microsoft.com/office/drawing/2014/main" id="{4E80FB09-62BF-4248-8829-D6D544C6816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5" name="Group 154">
              <a:extLst>
                <a:ext uri="{FF2B5EF4-FFF2-40B4-BE49-F238E27FC236}">
                  <a16:creationId xmlns:a16="http://schemas.microsoft.com/office/drawing/2014/main" id="{E99F182B-CFB6-456C-AEEC-4195BF272031}"/>
                </a:ext>
              </a:extLst>
            </p:cNvPr>
            <p:cNvGrpSpPr/>
            <p:nvPr/>
          </p:nvGrpSpPr>
          <p:grpSpPr>
            <a:xfrm>
              <a:off x="5941124" y="26049663"/>
              <a:ext cx="4458599" cy="4432217"/>
              <a:chOff x="8451075" y="2889337"/>
              <a:chExt cx="7485029" cy="7440738"/>
            </a:xfrm>
          </p:grpSpPr>
          <p:sp>
            <p:nvSpPr>
              <p:cNvPr id="156" name="Freeform: Shape 155">
                <a:extLst>
                  <a:ext uri="{FF2B5EF4-FFF2-40B4-BE49-F238E27FC236}">
                    <a16:creationId xmlns:a16="http://schemas.microsoft.com/office/drawing/2014/main" id="{56CE689D-0053-447C-938D-3CF33D7F017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7" name="Freeform: Shape 156">
                <a:extLst>
                  <a:ext uri="{FF2B5EF4-FFF2-40B4-BE49-F238E27FC236}">
                    <a16:creationId xmlns:a16="http://schemas.microsoft.com/office/drawing/2014/main" id="{FAC3AC8D-BD12-4E21-B646-91F6512741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8" name="Freeform: Shape 157">
                <a:extLst>
                  <a:ext uri="{FF2B5EF4-FFF2-40B4-BE49-F238E27FC236}">
                    <a16:creationId xmlns:a16="http://schemas.microsoft.com/office/drawing/2014/main" id="{3D4B631F-0458-41AF-9BCF-7F9DE7E09F1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9" name="Freeform: Shape 158">
                <a:extLst>
                  <a:ext uri="{FF2B5EF4-FFF2-40B4-BE49-F238E27FC236}">
                    <a16:creationId xmlns:a16="http://schemas.microsoft.com/office/drawing/2014/main" id="{CF196CF5-7FA5-4601-8426-B4C36C590C0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0" name="Group 159">
              <a:extLst>
                <a:ext uri="{FF2B5EF4-FFF2-40B4-BE49-F238E27FC236}">
                  <a16:creationId xmlns:a16="http://schemas.microsoft.com/office/drawing/2014/main" id="{812A7C03-12B4-41A2-8459-5AB940EC097B}"/>
                </a:ext>
              </a:extLst>
            </p:cNvPr>
            <p:cNvGrpSpPr/>
            <p:nvPr/>
          </p:nvGrpSpPr>
          <p:grpSpPr>
            <a:xfrm>
              <a:off x="-444571" y="24913310"/>
              <a:ext cx="4871833" cy="4843006"/>
              <a:chOff x="8451075" y="2889337"/>
              <a:chExt cx="7485029" cy="7440738"/>
            </a:xfrm>
          </p:grpSpPr>
          <p:sp>
            <p:nvSpPr>
              <p:cNvPr id="161" name="Freeform: Shape 160">
                <a:extLst>
                  <a:ext uri="{FF2B5EF4-FFF2-40B4-BE49-F238E27FC236}">
                    <a16:creationId xmlns:a16="http://schemas.microsoft.com/office/drawing/2014/main" id="{2C50449E-406D-4D91-8A0E-1D0910A3E07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2" name="Freeform: Shape 161">
                <a:extLst>
                  <a:ext uri="{FF2B5EF4-FFF2-40B4-BE49-F238E27FC236}">
                    <a16:creationId xmlns:a16="http://schemas.microsoft.com/office/drawing/2014/main" id="{193DD36E-2FB9-443B-B6FE-E4BA5DFA705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3" name="Freeform: Shape 162">
                <a:extLst>
                  <a:ext uri="{FF2B5EF4-FFF2-40B4-BE49-F238E27FC236}">
                    <a16:creationId xmlns:a16="http://schemas.microsoft.com/office/drawing/2014/main" id="{E6A46CCD-2ED1-467B-8B0E-C74AEC9B247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4" name="Freeform: Shape 163">
                <a:extLst>
                  <a:ext uri="{FF2B5EF4-FFF2-40B4-BE49-F238E27FC236}">
                    <a16:creationId xmlns:a16="http://schemas.microsoft.com/office/drawing/2014/main" id="{56629486-72FA-469F-B0FE-FD021A1585D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21" name="Group 20">
            <a:extLst>
              <a:ext uri="{FF2B5EF4-FFF2-40B4-BE49-F238E27FC236}">
                <a16:creationId xmlns:a16="http://schemas.microsoft.com/office/drawing/2014/main" id="{93565A05-6D5F-4C4F-B1EE-2AC7F005F0EA}"/>
              </a:ext>
            </a:extLst>
          </p:cNvPr>
          <p:cNvGrpSpPr/>
          <p:nvPr/>
        </p:nvGrpSpPr>
        <p:grpSpPr>
          <a:xfrm>
            <a:off x="5868437" y="4539334"/>
            <a:ext cx="455126" cy="8469293"/>
            <a:chOff x="19391061" y="-4253615"/>
            <a:chExt cx="910371" cy="16940792"/>
          </a:xfrm>
        </p:grpSpPr>
        <p:pic>
          <p:nvPicPr>
            <p:cNvPr id="12" name="Graphic 11">
              <a:extLst>
                <a:ext uri="{FF2B5EF4-FFF2-40B4-BE49-F238E27FC236}">
                  <a16:creationId xmlns:a16="http://schemas.microsoft.com/office/drawing/2014/main" id="{444371EE-4590-4CD2-95D0-4CC87EAB975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3278925"/>
              <a:ext cx="2859752" cy="910371"/>
            </a:xfrm>
            <a:prstGeom prst="rect">
              <a:avLst/>
            </a:prstGeom>
          </p:spPr>
        </p:pic>
        <p:pic>
          <p:nvPicPr>
            <p:cNvPr id="13" name="Graphic 12">
              <a:extLst>
                <a:ext uri="{FF2B5EF4-FFF2-40B4-BE49-F238E27FC236}">
                  <a16:creationId xmlns:a16="http://schemas.microsoft.com/office/drawing/2014/main" id="{78FB7B87-8D85-44A4-8AB4-DAA5F74CAFEA}"/>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495969"/>
              <a:ext cx="2859752" cy="910371"/>
            </a:xfrm>
            <a:prstGeom prst="rect">
              <a:avLst/>
            </a:prstGeom>
          </p:spPr>
        </p:pic>
        <p:pic>
          <p:nvPicPr>
            <p:cNvPr id="14" name="Graphic 13">
              <a:extLst>
                <a:ext uri="{FF2B5EF4-FFF2-40B4-BE49-F238E27FC236}">
                  <a16:creationId xmlns:a16="http://schemas.microsoft.com/office/drawing/2014/main" id="{6009D20B-3A3D-41C4-AFB2-E68BD4FB8EC9}"/>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2326744"/>
              <a:ext cx="2859752" cy="910371"/>
            </a:xfrm>
            <a:prstGeom prst="rect">
              <a:avLst/>
            </a:prstGeom>
          </p:spPr>
        </p:pic>
        <p:pic>
          <p:nvPicPr>
            <p:cNvPr id="69" name="Graphic 68">
              <a:extLst>
                <a:ext uri="{FF2B5EF4-FFF2-40B4-BE49-F238E27FC236}">
                  <a16:creationId xmlns:a16="http://schemas.microsoft.com/office/drawing/2014/main" id="{20CEC279-E336-4164-81AA-FF16D5F1354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5153073"/>
              <a:ext cx="2859752" cy="910371"/>
            </a:xfrm>
            <a:prstGeom prst="rect">
              <a:avLst/>
            </a:prstGeom>
          </p:spPr>
        </p:pic>
        <p:pic>
          <p:nvPicPr>
            <p:cNvPr id="70" name="Graphic 69">
              <a:extLst>
                <a:ext uri="{FF2B5EF4-FFF2-40B4-BE49-F238E27FC236}">
                  <a16:creationId xmlns:a16="http://schemas.microsoft.com/office/drawing/2014/main" id="{B0AAEBDA-BF2E-435C-A041-FC89DA450147}"/>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7975786"/>
              <a:ext cx="2859752" cy="910371"/>
            </a:xfrm>
            <a:prstGeom prst="rect">
              <a:avLst/>
            </a:prstGeom>
          </p:spPr>
        </p:pic>
        <p:pic>
          <p:nvPicPr>
            <p:cNvPr id="71" name="Graphic 70">
              <a:extLst>
                <a:ext uri="{FF2B5EF4-FFF2-40B4-BE49-F238E27FC236}">
                  <a16:creationId xmlns:a16="http://schemas.microsoft.com/office/drawing/2014/main" id="{D251AFDB-4228-42C5-9A65-43E565B4D765}"/>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rot="5400000">
              <a:off x="18416371" y="10802115"/>
              <a:ext cx="2859752" cy="910371"/>
            </a:xfrm>
            <a:prstGeom prst="rect">
              <a:avLst/>
            </a:prstGeom>
          </p:spPr>
        </p:pic>
      </p:grpSp>
      <p:grpSp>
        <p:nvGrpSpPr>
          <p:cNvPr id="5" name="Group 4">
            <a:extLst>
              <a:ext uri="{FF2B5EF4-FFF2-40B4-BE49-F238E27FC236}">
                <a16:creationId xmlns:a16="http://schemas.microsoft.com/office/drawing/2014/main" id="{ACB86E3B-1609-49CF-BDC9-31F0D164C751}"/>
              </a:ext>
            </a:extLst>
          </p:cNvPr>
          <p:cNvGrpSpPr/>
          <p:nvPr/>
        </p:nvGrpSpPr>
        <p:grpSpPr>
          <a:xfrm>
            <a:off x="4004767" y="1647720"/>
            <a:ext cx="4182467" cy="4411537"/>
            <a:chOff x="8736553" y="3611344"/>
            <a:chExt cx="6914068" cy="7292746"/>
          </a:xfrm>
        </p:grpSpPr>
        <p:sp>
          <p:nvSpPr>
            <p:cNvPr id="6" name="One">
              <a:extLst>
                <a:ext uri="{FF2B5EF4-FFF2-40B4-BE49-F238E27FC236}">
                  <a16:creationId xmlns:a16="http://schemas.microsoft.com/office/drawing/2014/main" id="{A50F673D-ADCC-4B74-9A65-DD8AE6144D5F}"/>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1"/>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7" name="Two">
              <a:extLst>
                <a:ext uri="{FF2B5EF4-FFF2-40B4-BE49-F238E27FC236}">
                  <a16:creationId xmlns:a16="http://schemas.microsoft.com/office/drawing/2014/main" id="{BB1C1FD0-B99A-4F38-896E-803C30700361}"/>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1">
                    <a:lumMod val="75000"/>
                  </a:schemeClr>
                </a:gs>
                <a:gs pos="0">
                  <a:schemeClr val="accent1"/>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8" name="Three">
              <a:extLst>
                <a:ext uri="{FF2B5EF4-FFF2-40B4-BE49-F238E27FC236}">
                  <a16:creationId xmlns:a16="http://schemas.microsoft.com/office/drawing/2014/main" id="{127FB52B-E3CB-4DC9-8BB4-AA6D8C6C5399}"/>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1">
                    <a:lumMod val="75000"/>
                  </a:schemeClr>
                </a:gs>
                <a:gs pos="19000">
                  <a:schemeClr val="accent1">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Four">
              <a:extLst>
                <a:ext uri="{FF2B5EF4-FFF2-40B4-BE49-F238E27FC236}">
                  <a16:creationId xmlns:a16="http://schemas.microsoft.com/office/drawing/2014/main" id="{C14E20DF-68D2-4F6A-82BE-FC689C7DD536}"/>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1">
                    <a:lumMod val="60000"/>
                    <a:lumOff val="40000"/>
                  </a:schemeClr>
                </a:gs>
                <a:gs pos="9000">
                  <a:schemeClr val="accent1">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48" name="TextBox 47">
            <a:extLst>
              <a:ext uri="{FF2B5EF4-FFF2-40B4-BE49-F238E27FC236}">
                <a16:creationId xmlns:a16="http://schemas.microsoft.com/office/drawing/2014/main" id="{E5715D2A-5EE9-4347-8F4D-800D3EC5E2FF}"/>
              </a:ext>
            </a:extLst>
          </p:cNvPr>
          <p:cNvSpPr txBox="1"/>
          <p:nvPr/>
        </p:nvSpPr>
        <p:spPr>
          <a:xfrm>
            <a:off x="5485896" y="2147868"/>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grpSp>
        <p:nvGrpSpPr>
          <p:cNvPr id="93" name="Group 92">
            <a:extLst>
              <a:ext uri="{FF2B5EF4-FFF2-40B4-BE49-F238E27FC236}">
                <a16:creationId xmlns:a16="http://schemas.microsoft.com/office/drawing/2014/main" id="{63AED143-CB5B-42B5-84F5-2A7311F16F23}"/>
              </a:ext>
            </a:extLst>
          </p:cNvPr>
          <p:cNvGrpSpPr/>
          <p:nvPr/>
        </p:nvGrpSpPr>
        <p:grpSpPr>
          <a:xfrm>
            <a:off x="4194879" y="10696036"/>
            <a:ext cx="3802243" cy="4010488"/>
            <a:chOff x="1563688" y="3246708"/>
            <a:chExt cx="7605475" cy="8022019"/>
          </a:xfrm>
        </p:grpSpPr>
        <p:sp>
          <p:nvSpPr>
            <p:cNvPr id="94" name="One">
              <a:extLst>
                <a:ext uri="{FF2B5EF4-FFF2-40B4-BE49-F238E27FC236}">
                  <a16:creationId xmlns:a16="http://schemas.microsoft.com/office/drawing/2014/main" id="{4E99D3A6-4F1D-4803-B734-EC1D30EDB1C5}"/>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5" name="Two">
              <a:extLst>
                <a:ext uri="{FF2B5EF4-FFF2-40B4-BE49-F238E27FC236}">
                  <a16:creationId xmlns:a16="http://schemas.microsoft.com/office/drawing/2014/main" id="{4AA48918-E920-41BB-94CA-925F4BCD2F50}"/>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6" name="Three">
              <a:extLst>
                <a:ext uri="{FF2B5EF4-FFF2-40B4-BE49-F238E27FC236}">
                  <a16:creationId xmlns:a16="http://schemas.microsoft.com/office/drawing/2014/main" id="{1A06C9AB-D767-4518-9C72-70FC3895D19A}"/>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7" name="Four">
              <a:extLst>
                <a:ext uri="{FF2B5EF4-FFF2-40B4-BE49-F238E27FC236}">
                  <a16:creationId xmlns:a16="http://schemas.microsoft.com/office/drawing/2014/main" id="{7F2FFABD-FBAA-425A-8A8C-3261793B7A72}"/>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99" name="TextBox 98">
            <a:extLst>
              <a:ext uri="{FF2B5EF4-FFF2-40B4-BE49-F238E27FC236}">
                <a16:creationId xmlns:a16="http://schemas.microsoft.com/office/drawing/2014/main" id="{9AEEF95B-6D1A-49E7-B311-2541A0AB8832}"/>
              </a:ext>
            </a:extLst>
          </p:cNvPr>
          <p:cNvSpPr txBox="1"/>
          <p:nvPr/>
        </p:nvSpPr>
        <p:spPr>
          <a:xfrm>
            <a:off x="5485897" y="11040537"/>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sp>
        <p:nvSpPr>
          <p:cNvPr id="10" name="TextBox 9">
            <a:extLst>
              <a:ext uri="{FF2B5EF4-FFF2-40B4-BE49-F238E27FC236}">
                <a16:creationId xmlns:a16="http://schemas.microsoft.com/office/drawing/2014/main" id="{B6F9308B-5ACC-45D0-9EB7-812307A435FC}"/>
              </a:ext>
            </a:extLst>
          </p:cNvPr>
          <p:cNvSpPr txBox="1"/>
          <p:nvPr/>
        </p:nvSpPr>
        <p:spPr>
          <a:xfrm>
            <a:off x="745610" y="102114"/>
            <a:ext cx="11236730" cy="707886"/>
          </a:xfrm>
          <a:prstGeom prst="rect">
            <a:avLst/>
          </a:prstGeom>
          <a:noFill/>
        </p:spPr>
        <p:txBody>
          <a:bodyPr wrap="non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Financial Planning &amp; Wealth Management</a:t>
            </a:r>
          </a:p>
        </p:txBody>
      </p:sp>
      <p:sp>
        <p:nvSpPr>
          <p:cNvPr id="47" name="TextBox 46">
            <a:extLst>
              <a:ext uri="{FF2B5EF4-FFF2-40B4-BE49-F238E27FC236}">
                <a16:creationId xmlns:a16="http://schemas.microsoft.com/office/drawing/2014/main" id="{743E3848-44D0-4E81-B833-83D6D1840C93}"/>
              </a:ext>
            </a:extLst>
          </p:cNvPr>
          <p:cNvSpPr txBox="1"/>
          <p:nvPr/>
        </p:nvSpPr>
        <p:spPr>
          <a:xfrm>
            <a:off x="8288890" y="1724303"/>
            <a:ext cx="3382961" cy="3524042"/>
          </a:xfrm>
          <a:prstGeom prst="rect">
            <a:avLst/>
          </a:prstGeom>
          <a:noFill/>
        </p:spPr>
        <p:txBody>
          <a:bodyPr wrap="square" rtlCol="0">
            <a:spAutoFit/>
          </a:bodyPr>
          <a:lstStyle/>
          <a:p>
            <a:pPr marL="27432" indent="-285750">
              <a:spcBef>
                <a:spcPts val="600"/>
              </a:spcBef>
              <a:buFont typeface="Arial" panose="020B0604020202020204" pitchFamily="34" charset="0"/>
              <a:buChar char="•"/>
            </a:pPr>
            <a:r>
              <a:rPr lang="en-US" b="1" spc="-70" dirty="0">
                <a:solidFill>
                  <a:srgbClr val="002060"/>
                </a:solidFill>
                <a:latin typeface="Open Sans"/>
              </a:rPr>
              <a:t>Meeting</a:t>
            </a:r>
            <a:r>
              <a:rPr lang="en-US" b="1" spc="-70" dirty="0">
                <a:solidFill>
                  <a:srgbClr val="002060"/>
                </a:solidFill>
                <a:latin typeface="Open Sans Bold"/>
              </a:rPr>
              <a:t> Financial Goals</a:t>
            </a:r>
          </a:p>
          <a:p>
            <a:pPr marL="27432" indent="-285750">
              <a:spcBef>
                <a:spcPts val="600"/>
              </a:spcBef>
              <a:buFont typeface="Arial" panose="020B0604020202020204" pitchFamily="34" charset="0"/>
              <a:buChar char="•"/>
            </a:pPr>
            <a:r>
              <a:rPr lang="en-US" b="1" spc="-70" dirty="0">
                <a:solidFill>
                  <a:srgbClr val="002060"/>
                </a:solidFill>
                <a:latin typeface="Open Sans Bold"/>
              </a:rPr>
              <a:t>Prepare for unexpected Financial Event</a:t>
            </a:r>
          </a:p>
          <a:p>
            <a:pPr marL="27432" indent="-285750">
              <a:spcBef>
                <a:spcPts val="600"/>
              </a:spcBef>
              <a:buFont typeface="Arial" panose="020B0604020202020204" pitchFamily="34" charset="0"/>
              <a:buChar char="•"/>
            </a:pPr>
            <a:r>
              <a:rPr lang="en-US" b="1" spc="-70" dirty="0">
                <a:solidFill>
                  <a:srgbClr val="002060"/>
                </a:solidFill>
                <a:latin typeface="Open Sans Bold"/>
              </a:rPr>
              <a:t>Peace &amp; satisfaction about your financial situation</a:t>
            </a:r>
          </a:p>
          <a:p>
            <a:pPr marL="27432" indent="-285750">
              <a:spcBef>
                <a:spcPts val="600"/>
              </a:spcBef>
              <a:buFont typeface="Arial" panose="020B0604020202020204" pitchFamily="34" charset="0"/>
              <a:buChar char="•"/>
            </a:pPr>
            <a:r>
              <a:rPr lang="en-US" b="1" spc="-70" dirty="0">
                <a:solidFill>
                  <a:srgbClr val="002060"/>
                </a:solidFill>
                <a:latin typeface="Open Sans Bold"/>
              </a:rPr>
              <a:t>Offers Security for Your Family. </a:t>
            </a:r>
          </a:p>
          <a:p>
            <a:pPr marL="27432" indent="-285750">
              <a:spcBef>
                <a:spcPts val="600"/>
              </a:spcBef>
              <a:buFont typeface="Arial" panose="020B0604020202020204" pitchFamily="34" charset="0"/>
              <a:buChar char="•"/>
            </a:pPr>
            <a:r>
              <a:rPr lang="en-US" b="1" spc="-70" dirty="0">
                <a:solidFill>
                  <a:srgbClr val="002060"/>
                </a:solidFill>
                <a:latin typeface="Open Sans Bold"/>
              </a:rPr>
              <a:t>Helps You Prepare for Retirement. </a:t>
            </a:r>
          </a:p>
          <a:p>
            <a:pPr marL="27432" indent="-285750">
              <a:spcBef>
                <a:spcPts val="600"/>
              </a:spcBef>
              <a:buFont typeface="Arial" panose="020B0604020202020204" pitchFamily="34" charset="0"/>
              <a:buChar char="•"/>
            </a:pPr>
            <a:r>
              <a:rPr lang="en-US" b="1" spc="-70" dirty="0">
                <a:solidFill>
                  <a:srgbClr val="002060"/>
                </a:solidFill>
                <a:latin typeface="Open Sans Bold"/>
              </a:rPr>
              <a:t>Provides Flexible Investment Strategy</a:t>
            </a:r>
          </a:p>
        </p:txBody>
      </p:sp>
      <p:pic>
        <p:nvPicPr>
          <p:cNvPr id="17" name="Picture 16">
            <a:extLst>
              <a:ext uri="{FF2B5EF4-FFF2-40B4-BE49-F238E27FC236}">
                <a16:creationId xmlns:a16="http://schemas.microsoft.com/office/drawing/2014/main" id="{1746B0CD-C8D9-3FE4-9631-7F520ABECE54}"/>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5534834" y="3345938"/>
            <a:ext cx="1115210" cy="1115210"/>
          </a:xfrm>
          <a:prstGeom prst="rect">
            <a:avLst/>
          </a:prstGeom>
        </p:spPr>
      </p:pic>
      <p:pic>
        <p:nvPicPr>
          <p:cNvPr id="18" name="Picture 17">
            <a:extLst>
              <a:ext uri="{FF2B5EF4-FFF2-40B4-BE49-F238E27FC236}">
                <a16:creationId xmlns:a16="http://schemas.microsoft.com/office/drawing/2014/main" id="{1712CBA1-0688-B537-DE36-8560BC6BA163}"/>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5651851" y="12291013"/>
            <a:ext cx="1000172" cy="1000172"/>
          </a:xfrm>
          <a:prstGeom prst="rect">
            <a:avLst/>
          </a:prstGeom>
        </p:spPr>
      </p:pic>
      <p:grpSp>
        <p:nvGrpSpPr>
          <p:cNvPr id="43" name="Group 42">
            <a:extLst>
              <a:ext uri="{FF2B5EF4-FFF2-40B4-BE49-F238E27FC236}">
                <a16:creationId xmlns:a16="http://schemas.microsoft.com/office/drawing/2014/main" id="{0C4057C3-9F37-829C-B6C6-9C67EA92D0EE}"/>
              </a:ext>
            </a:extLst>
          </p:cNvPr>
          <p:cNvGrpSpPr/>
          <p:nvPr/>
        </p:nvGrpSpPr>
        <p:grpSpPr>
          <a:xfrm>
            <a:off x="211609" y="1066427"/>
            <a:ext cx="4287802" cy="5511800"/>
            <a:chOff x="211609" y="1066427"/>
            <a:chExt cx="4287802" cy="5511800"/>
          </a:xfrm>
        </p:grpSpPr>
        <p:pic>
          <p:nvPicPr>
            <p:cNvPr id="40" name="그림 9">
              <a:extLst>
                <a:ext uri="{FF2B5EF4-FFF2-40B4-BE49-F238E27FC236}">
                  <a16:creationId xmlns:a16="http://schemas.microsoft.com/office/drawing/2014/main" id="{BEFEC7DE-EDEB-FD61-F820-EDA6A7656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42" name="Rectangle 41">
              <a:extLst>
                <a:ext uri="{FF2B5EF4-FFF2-40B4-BE49-F238E27FC236}">
                  <a16:creationId xmlns:a16="http://schemas.microsoft.com/office/drawing/2014/main" id="{3B74C3DC-010C-3BD0-11F1-EC60611BD99C}"/>
                </a:ext>
              </a:extLst>
            </p:cNvPr>
            <p:cNvSpPr>
              <a:spLocks/>
            </p:cNvSpPr>
            <p:nvPr/>
          </p:nvSpPr>
          <p:spPr>
            <a:xfrm>
              <a:off x="493439" y="1276652"/>
              <a:ext cx="3677009" cy="4959931"/>
            </a:xfrm>
            <a:prstGeom prst="rect">
              <a:avLst/>
            </a:prstGeom>
            <a:blipFill dpi="0" rotWithShape="1">
              <a:blip r:embed="rId13">
                <a:extLst>
                  <a:ext uri="{28A0092B-C50C-407E-A947-70E740481C1C}">
                    <a14:useLocalDpi xmlns:a14="http://schemas.microsoft.com/office/drawing/2010/main" val="0"/>
                  </a:ext>
                </a:extLst>
              </a:blip>
              <a:srcRect/>
              <a:stretch>
                <a:fillRect l="-50501" r="-5163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02613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B56EEF-8FD2-41FD-A63C-388261D72BC0}"/>
              </a:ext>
            </a:extLst>
          </p:cNvPr>
          <p:cNvGrpSpPr/>
          <p:nvPr/>
        </p:nvGrpSpPr>
        <p:grpSpPr>
          <a:xfrm>
            <a:off x="-202634" y="-4066296"/>
            <a:ext cx="13049229" cy="15238956"/>
            <a:chOff x="-444571" y="0"/>
            <a:chExt cx="26101857" cy="30481880"/>
          </a:xfrm>
        </p:grpSpPr>
        <p:grpSp>
          <p:nvGrpSpPr>
            <p:cNvPr id="123" name="Group 122">
              <a:extLst>
                <a:ext uri="{FF2B5EF4-FFF2-40B4-BE49-F238E27FC236}">
                  <a16:creationId xmlns:a16="http://schemas.microsoft.com/office/drawing/2014/main" id="{AFCB654F-9BBD-4828-BB7C-F24343123EF1}"/>
                </a:ext>
              </a:extLst>
            </p:cNvPr>
            <p:cNvGrpSpPr/>
            <p:nvPr/>
          </p:nvGrpSpPr>
          <p:grpSpPr>
            <a:xfrm>
              <a:off x="12218517" y="20165282"/>
              <a:ext cx="5893125" cy="5858254"/>
              <a:chOff x="8451075" y="2889337"/>
              <a:chExt cx="7485029" cy="7440738"/>
            </a:xfrm>
          </p:grpSpPr>
          <p:sp>
            <p:nvSpPr>
              <p:cNvPr id="124" name="Freeform: Shape 123">
                <a:extLst>
                  <a:ext uri="{FF2B5EF4-FFF2-40B4-BE49-F238E27FC236}">
                    <a16:creationId xmlns:a16="http://schemas.microsoft.com/office/drawing/2014/main" id="{8425C740-4FFB-451D-A932-E12E4D5B997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5" name="Freeform: Shape 124">
                <a:extLst>
                  <a:ext uri="{FF2B5EF4-FFF2-40B4-BE49-F238E27FC236}">
                    <a16:creationId xmlns:a16="http://schemas.microsoft.com/office/drawing/2014/main" id="{F07372D8-78B5-4660-A312-7ECEAC3E2BF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6" name="Freeform: Shape 125">
                <a:extLst>
                  <a:ext uri="{FF2B5EF4-FFF2-40B4-BE49-F238E27FC236}">
                    <a16:creationId xmlns:a16="http://schemas.microsoft.com/office/drawing/2014/main" id="{91A47BDF-FBF3-4D40-BC89-B14274BEF5C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7" name="Freeform: Shape 126">
                <a:extLst>
                  <a:ext uri="{FF2B5EF4-FFF2-40B4-BE49-F238E27FC236}">
                    <a16:creationId xmlns:a16="http://schemas.microsoft.com/office/drawing/2014/main" id="{30BBC59A-EB23-4550-9E53-A30F052917D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28" name="Group 127">
              <a:extLst>
                <a:ext uri="{FF2B5EF4-FFF2-40B4-BE49-F238E27FC236}">
                  <a16:creationId xmlns:a16="http://schemas.microsoft.com/office/drawing/2014/main" id="{E5656B11-3B51-4F98-B30F-E8D268051B0F}"/>
                </a:ext>
              </a:extLst>
            </p:cNvPr>
            <p:cNvGrpSpPr/>
            <p:nvPr/>
          </p:nvGrpSpPr>
          <p:grpSpPr>
            <a:xfrm>
              <a:off x="4115323" y="344169"/>
              <a:ext cx="4317368" cy="4291821"/>
              <a:chOff x="8451075" y="2889337"/>
              <a:chExt cx="7485029" cy="7440738"/>
            </a:xfrm>
          </p:grpSpPr>
          <p:sp>
            <p:nvSpPr>
              <p:cNvPr id="129" name="Freeform: Shape 128">
                <a:extLst>
                  <a:ext uri="{FF2B5EF4-FFF2-40B4-BE49-F238E27FC236}">
                    <a16:creationId xmlns:a16="http://schemas.microsoft.com/office/drawing/2014/main" id="{2EA21372-16C5-4EE8-ACFE-45DD2E55BA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0" name="Freeform: Shape 129">
                <a:extLst>
                  <a:ext uri="{FF2B5EF4-FFF2-40B4-BE49-F238E27FC236}">
                    <a16:creationId xmlns:a16="http://schemas.microsoft.com/office/drawing/2014/main" id="{93A1769E-0848-4AE0-A15C-35D338E6E46D}"/>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1" name="Freeform: Shape 130">
                <a:extLst>
                  <a:ext uri="{FF2B5EF4-FFF2-40B4-BE49-F238E27FC236}">
                    <a16:creationId xmlns:a16="http://schemas.microsoft.com/office/drawing/2014/main" id="{7E0FF37A-3D89-4A04-9B06-C80FA766A12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2" name="Freeform: Shape 131">
                <a:extLst>
                  <a:ext uri="{FF2B5EF4-FFF2-40B4-BE49-F238E27FC236}">
                    <a16:creationId xmlns:a16="http://schemas.microsoft.com/office/drawing/2014/main" id="{88592062-6D0B-4A99-AA0C-C843D76DAF1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3" name="Group 132">
              <a:extLst>
                <a:ext uri="{FF2B5EF4-FFF2-40B4-BE49-F238E27FC236}">
                  <a16:creationId xmlns:a16="http://schemas.microsoft.com/office/drawing/2014/main" id="{32942C05-9C29-4057-8C8A-ABAA1C156C56}"/>
                </a:ext>
              </a:extLst>
            </p:cNvPr>
            <p:cNvGrpSpPr/>
            <p:nvPr/>
          </p:nvGrpSpPr>
          <p:grpSpPr>
            <a:xfrm>
              <a:off x="1238531" y="5226904"/>
              <a:ext cx="5893125" cy="5858254"/>
              <a:chOff x="8451075" y="2889337"/>
              <a:chExt cx="7485029" cy="7440738"/>
            </a:xfrm>
          </p:grpSpPr>
          <p:sp>
            <p:nvSpPr>
              <p:cNvPr id="134" name="Freeform: Shape 133">
                <a:extLst>
                  <a:ext uri="{FF2B5EF4-FFF2-40B4-BE49-F238E27FC236}">
                    <a16:creationId xmlns:a16="http://schemas.microsoft.com/office/drawing/2014/main" id="{356A24E2-C44E-459E-B59C-75814012F8C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5" name="Freeform: Shape 134">
                <a:extLst>
                  <a:ext uri="{FF2B5EF4-FFF2-40B4-BE49-F238E27FC236}">
                    <a16:creationId xmlns:a16="http://schemas.microsoft.com/office/drawing/2014/main" id="{2BB1D63E-6DD5-45F1-9DF8-196D45F5D8B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6" name="Freeform: Shape 135">
                <a:extLst>
                  <a:ext uri="{FF2B5EF4-FFF2-40B4-BE49-F238E27FC236}">
                    <a16:creationId xmlns:a16="http://schemas.microsoft.com/office/drawing/2014/main" id="{9935FAAD-1C78-4363-A5BB-E43BA2747B0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7" name="Freeform: Shape 136">
                <a:extLst>
                  <a:ext uri="{FF2B5EF4-FFF2-40B4-BE49-F238E27FC236}">
                    <a16:creationId xmlns:a16="http://schemas.microsoft.com/office/drawing/2014/main" id="{18C75D6D-51C9-473F-8F55-F68B6A53C11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8" name="Group 137">
              <a:extLst>
                <a:ext uri="{FF2B5EF4-FFF2-40B4-BE49-F238E27FC236}">
                  <a16:creationId xmlns:a16="http://schemas.microsoft.com/office/drawing/2014/main" id="{AC5E31D7-D964-4513-A1E6-52305A26CA64}"/>
                </a:ext>
              </a:extLst>
            </p:cNvPr>
            <p:cNvGrpSpPr/>
            <p:nvPr/>
          </p:nvGrpSpPr>
          <p:grpSpPr>
            <a:xfrm>
              <a:off x="16778975" y="0"/>
              <a:ext cx="6770922" cy="6730857"/>
              <a:chOff x="8451075" y="2889337"/>
              <a:chExt cx="7485029" cy="7440738"/>
            </a:xfrm>
          </p:grpSpPr>
          <p:sp>
            <p:nvSpPr>
              <p:cNvPr id="139" name="Freeform: Shape 138">
                <a:extLst>
                  <a:ext uri="{FF2B5EF4-FFF2-40B4-BE49-F238E27FC236}">
                    <a16:creationId xmlns:a16="http://schemas.microsoft.com/office/drawing/2014/main" id="{62970E80-6F26-4CAB-A45C-9ADD38023F9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0" name="Freeform: Shape 139">
                <a:extLst>
                  <a:ext uri="{FF2B5EF4-FFF2-40B4-BE49-F238E27FC236}">
                    <a16:creationId xmlns:a16="http://schemas.microsoft.com/office/drawing/2014/main" id="{DCACACFA-86B9-4BBC-AD4E-1F545BFE231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1" name="Freeform: Shape 140">
                <a:extLst>
                  <a:ext uri="{FF2B5EF4-FFF2-40B4-BE49-F238E27FC236}">
                    <a16:creationId xmlns:a16="http://schemas.microsoft.com/office/drawing/2014/main" id="{E57890E6-3CAC-4A4B-8C1B-FAF0CB33468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2" name="Freeform: Shape 141">
                <a:extLst>
                  <a:ext uri="{FF2B5EF4-FFF2-40B4-BE49-F238E27FC236}">
                    <a16:creationId xmlns:a16="http://schemas.microsoft.com/office/drawing/2014/main" id="{5889ECF5-537C-448B-8802-93297B5C725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3" name="Group 142">
              <a:extLst>
                <a:ext uri="{FF2B5EF4-FFF2-40B4-BE49-F238E27FC236}">
                  <a16:creationId xmlns:a16="http://schemas.microsoft.com/office/drawing/2014/main" id="{2EFA34CC-2326-4AA2-976E-C3F2A276B675}"/>
                </a:ext>
              </a:extLst>
            </p:cNvPr>
            <p:cNvGrpSpPr/>
            <p:nvPr/>
          </p:nvGrpSpPr>
          <p:grpSpPr>
            <a:xfrm>
              <a:off x="13946872" y="7309998"/>
              <a:ext cx="5457706" cy="5425411"/>
              <a:chOff x="8451075" y="2889337"/>
              <a:chExt cx="7485029" cy="7440738"/>
            </a:xfrm>
          </p:grpSpPr>
          <p:sp>
            <p:nvSpPr>
              <p:cNvPr id="144" name="Freeform: Shape 143">
                <a:extLst>
                  <a:ext uri="{FF2B5EF4-FFF2-40B4-BE49-F238E27FC236}">
                    <a16:creationId xmlns:a16="http://schemas.microsoft.com/office/drawing/2014/main" id="{848AC712-DAA0-46BB-99A2-B47DEDC5725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5" name="Freeform: Shape 144">
                <a:extLst>
                  <a:ext uri="{FF2B5EF4-FFF2-40B4-BE49-F238E27FC236}">
                    <a16:creationId xmlns:a16="http://schemas.microsoft.com/office/drawing/2014/main" id="{2A3CA67B-D14E-4F30-951A-FA737B5674A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6" name="Freeform: Shape 145">
                <a:extLst>
                  <a:ext uri="{FF2B5EF4-FFF2-40B4-BE49-F238E27FC236}">
                    <a16:creationId xmlns:a16="http://schemas.microsoft.com/office/drawing/2014/main" id="{81C1CB29-1011-4E46-A8BE-5E0E9596B36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7" name="Freeform: Shape 146">
                <a:extLst>
                  <a:ext uri="{FF2B5EF4-FFF2-40B4-BE49-F238E27FC236}">
                    <a16:creationId xmlns:a16="http://schemas.microsoft.com/office/drawing/2014/main" id="{41F533F7-3083-4AD0-A449-70A8C54A3C4A}"/>
                  </a:ext>
                </a:extLst>
              </p:cNvPr>
              <p:cNvSpPr/>
              <p:nvPr/>
            </p:nvSpPr>
            <p:spPr>
              <a:xfrm>
                <a:off x="9986921" y="3677234"/>
                <a:ext cx="5059584" cy="503653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grpSp>
        <p:grpSp>
          <p:nvGrpSpPr>
            <p:cNvPr id="148" name="Group 147">
              <a:extLst>
                <a:ext uri="{FF2B5EF4-FFF2-40B4-BE49-F238E27FC236}">
                  <a16:creationId xmlns:a16="http://schemas.microsoft.com/office/drawing/2014/main" id="{E680E3DC-FF49-47A9-860D-B82450133901}"/>
                </a:ext>
              </a:extLst>
            </p:cNvPr>
            <p:cNvGrpSpPr/>
            <p:nvPr/>
          </p:nvGrpSpPr>
          <p:grpSpPr>
            <a:xfrm>
              <a:off x="6232165" y="11676070"/>
              <a:ext cx="4317368" cy="4291821"/>
              <a:chOff x="8451075" y="2889337"/>
              <a:chExt cx="7485029" cy="7440738"/>
            </a:xfrm>
          </p:grpSpPr>
          <p:sp>
            <p:nvSpPr>
              <p:cNvPr id="149" name="Freeform: Shape 148">
                <a:extLst>
                  <a:ext uri="{FF2B5EF4-FFF2-40B4-BE49-F238E27FC236}">
                    <a16:creationId xmlns:a16="http://schemas.microsoft.com/office/drawing/2014/main" id="{7CFB2DC4-CF77-4FD1-918A-D75AB79AB05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0" name="Freeform: Shape 149">
                <a:extLst>
                  <a:ext uri="{FF2B5EF4-FFF2-40B4-BE49-F238E27FC236}">
                    <a16:creationId xmlns:a16="http://schemas.microsoft.com/office/drawing/2014/main" id="{514C2377-A2A1-4CCA-8A06-D01481F3D28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1" name="Freeform: Shape 150">
                <a:extLst>
                  <a:ext uri="{FF2B5EF4-FFF2-40B4-BE49-F238E27FC236}">
                    <a16:creationId xmlns:a16="http://schemas.microsoft.com/office/drawing/2014/main" id="{2BA229FA-3431-49AA-921C-4933C254501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reeform: Shape 151">
                <a:extLst>
                  <a:ext uri="{FF2B5EF4-FFF2-40B4-BE49-F238E27FC236}">
                    <a16:creationId xmlns:a16="http://schemas.microsoft.com/office/drawing/2014/main" id="{FE3C4030-B0F0-4ED9-B7F8-FF4CAFBA4E8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3" name="Group 152">
              <a:extLst>
                <a:ext uri="{FF2B5EF4-FFF2-40B4-BE49-F238E27FC236}">
                  <a16:creationId xmlns:a16="http://schemas.microsoft.com/office/drawing/2014/main" id="{5B841D2A-36DF-41A9-BCD5-2565C9CC2859}"/>
                </a:ext>
              </a:extLst>
            </p:cNvPr>
            <p:cNvGrpSpPr/>
            <p:nvPr/>
          </p:nvGrpSpPr>
          <p:grpSpPr>
            <a:xfrm>
              <a:off x="1992607" y="16558804"/>
              <a:ext cx="7255892" cy="7212957"/>
              <a:chOff x="8451075" y="2889337"/>
              <a:chExt cx="7485029" cy="7440738"/>
            </a:xfrm>
          </p:grpSpPr>
          <p:sp>
            <p:nvSpPr>
              <p:cNvPr id="154" name="Freeform: Shape 153">
                <a:extLst>
                  <a:ext uri="{FF2B5EF4-FFF2-40B4-BE49-F238E27FC236}">
                    <a16:creationId xmlns:a16="http://schemas.microsoft.com/office/drawing/2014/main" id="{0040DBF6-68D0-4C42-AF14-1756FBDF913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5" name="Freeform: Shape 154">
                <a:extLst>
                  <a:ext uri="{FF2B5EF4-FFF2-40B4-BE49-F238E27FC236}">
                    <a16:creationId xmlns:a16="http://schemas.microsoft.com/office/drawing/2014/main" id="{B1DBB37D-EC19-4BCC-98EA-905702F42DF9}"/>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6" name="Freeform: Shape 155">
                <a:extLst>
                  <a:ext uri="{FF2B5EF4-FFF2-40B4-BE49-F238E27FC236}">
                    <a16:creationId xmlns:a16="http://schemas.microsoft.com/office/drawing/2014/main" id="{CC252732-2077-4111-AD65-7F4CEC0A9BA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7" name="Freeform: Shape 156">
                <a:extLst>
                  <a:ext uri="{FF2B5EF4-FFF2-40B4-BE49-F238E27FC236}">
                    <a16:creationId xmlns:a16="http://schemas.microsoft.com/office/drawing/2014/main" id="{67C65660-F1D7-44FF-B02E-E5A6C720DAA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8" name="Group 157">
              <a:extLst>
                <a:ext uri="{FF2B5EF4-FFF2-40B4-BE49-F238E27FC236}">
                  <a16:creationId xmlns:a16="http://schemas.microsoft.com/office/drawing/2014/main" id="{0DAC9547-5514-4BB0-8A26-73DEE6F6584F}"/>
                </a:ext>
              </a:extLst>
            </p:cNvPr>
            <p:cNvGrpSpPr/>
            <p:nvPr/>
          </p:nvGrpSpPr>
          <p:grpSpPr>
            <a:xfrm>
              <a:off x="19404578" y="14885624"/>
              <a:ext cx="4871833" cy="4843006"/>
              <a:chOff x="8451075" y="2889337"/>
              <a:chExt cx="7485029" cy="7440738"/>
            </a:xfrm>
          </p:grpSpPr>
          <p:sp>
            <p:nvSpPr>
              <p:cNvPr id="159" name="Freeform: Shape 158">
                <a:extLst>
                  <a:ext uri="{FF2B5EF4-FFF2-40B4-BE49-F238E27FC236}">
                    <a16:creationId xmlns:a16="http://schemas.microsoft.com/office/drawing/2014/main" id="{0D657DE5-8588-403F-86D6-6BB66969358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0" name="Freeform: Shape 159">
                <a:extLst>
                  <a:ext uri="{FF2B5EF4-FFF2-40B4-BE49-F238E27FC236}">
                    <a16:creationId xmlns:a16="http://schemas.microsoft.com/office/drawing/2014/main" id="{C056621F-5110-4D1A-AC12-62CADD51F96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1" name="Freeform: Shape 160">
                <a:extLst>
                  <a:ext uri="{FF2B5EF4-FFF2-40B4-BE49-F238E27FC236}">
                    <a16:creationId xmlns:a16="http://schemas.microsoft.com/office/drawing/2014/main" id="{4C763E57-5A0E-4F89-9758-6DBF4F6105C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2" name="Freeform: Shape 161">
                <a:extLst>
                  <a:ext uri="{FF2B5EF4-FFF2-40B4-BE49-F238E27FC236}">
                    <a16:creationId xmlns:a16="http://schemas.microsoft.com/office/drawing/2014/main" id="{C4E52534-62CE-4428-A63D-254B837E371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3" name="Group 162">
              <a:extLst>
                <a:ext uri="{FF2B5EF4-FFF2-40B4-BE49-F238E27FC236}">
                  <a16:creationId xmlns:a16="http://schemas.microsoft.com/office/drawing/2014/main" id="{3082687A-2214-432F-B4CE-7E11458CD0C2}"/>
                </a:ext>
              </a:extLst>
            </p:cNvPr>
            <p:cNvGrpSpPr/>
            <p:nvPr/>
          </p:nvGrpSpPr>
          <p:grpSpPr>
            <a:xfrm>
              <a:off x="12436225" y="14174681"/>
              <a:ext cx="5457706" cy="5425411"/>
              <a:chOff x="8451075" y="2889337"/>
              <a:chExt cx="7485029" cy="7440738"/>
            </a:xfrm>
          </p:grpSpPr>
          <p:sp>
            <p:nvSpPr>
              <p:cNvPr id="164" name="Freeform: Shape 163">
                <a:extLst>
                  <a:ext uri="{FF2B5EF4-FFF2-40B4-BE49-F238E27FC236}">
                    <a16:creationId xmlns:a16="http://schemas.microsoft.com/office/drawing/2014/main" id="{33B33EEB-73D6-40DC-8017-5C9E094C162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5" name="Freeform: Shape 164">
                <a:extLst>
                  <a:ext uri="{FF2B5EF4-FFF2-40B4-BE49-F238E27FC236}">
                    <a16:creationId xmlns:a16="http://schemas.microsoft.com/office/drawing/2014/main" id="{0CB60F41-56C5-4230-A832-994B5A26C20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6" name="Freeform: Shape 165">
                <a:extLst>
                  <a:ext uri="{FF2B5EF4-FFF2-40B4-BE49-F238E27FC236}">
                    <a16:creationId xmlns:a16="http://schemas.microsoft.com/office/drawing/2014/main" id="{8E562188-0BEB-478A-8D2A-661D4805A8A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7" name="Freeform: Shape 166">
                <a:extLst>
                  <a:ext uri="{FF2B5EF4-FFF2-40B4-BE49-F238E27FC236}">
                    <a16:creationId xmlns:a16="http://schemas.microsoft.com/office/drawing/2014/main" id="{C800C2CA-213E-4667-B408-CCE6FE10863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8" name="Group 167">
              <a:extLst>
                <a:ext uri="{FF2B5EF4-FFF2-40B4-BE49-F238E27FC236}">
                  <a16:creationId xmlns:a16="http://schemas.microsoft.com/office/drawing/2014/main" id="{D98C0F88-1BC5-4F5B-BA2E-7FF044432197}"/>
                </a:ext>
              </a:extLst>
            </p:cNvPr>
            <p:cNvGrpSpPr/>
            <p:nvPr/>
          </p:nvGrpSpPr>
          <p:grpSpPr>
            <a:xfrm>
              <a:off x="18886364" y="20271861"/>
              <a:ext cx="6770922" cy="6730857"/>
              <a:chOff x="8451075" y="2889337"/>
              <a:chExt cx="7485029" cy="7440738"/>
            </a:xfrm>
          </p:grpSpPr>
          <p:sp>
            <p:nvSpPr>
              <p:cNvPr id="169" name="Freeform: Shape 168">
                <a:extLst>
                  <a:ext uri="{FF2B5EF4-FFF2-40B4-BE49-F238E27FC236}">
                    <a16:creationId xmlns:a16="http://schemas.microsoft.com/office/drawing/2014/main" id="{AD2862FE-B7C3-4403-B39D-DCE24F860A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0" name="Freeform: Shape 169">
                <a:extLst>
                  <a:ext uri="{FF2B5EF4-FFF2-40B4-BE49-F238E27FC236}">
                    <a16:creationId xmlns:a16="http://schemas.microsoft.com/office/drawing/2014/main" id="{7D66564B-35F3-48EB-B458-4A6ADB5AABD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1" name="Freeform: Shape 170">
                <a:extLst>
                  <a:ext uri="{FF2B5EF4-FFF2-40B4-BE49-F238E27FC236}">
                    <a16:creationId xmlns:a16="http://schemas.microsoft.com/office/drawing/2014/main" id="{1A080EFB-B4B3-40A4-AFFE-B41F005A9FB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2" name="Freeform: Shape 171">
                <a:extLst>
                  <a:ext uri="{FF2B5EF4-FFF2-40B4-BE49-F238E27FC236}">
                    <a16:creationId xmlns:a16="http://schemas.microsoft.com/office/drawing/2014/main" id="{69E20A9A-54B0-4396-82D7-7DA81E38720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3" name="Group 172">
              <a:extLst>
                <a:ext uri="{FF2B5EF4-FFF2-40B4-BE49-F238E27FC236}">
                  <a16:creationId xmlns:a16="http://schemas.microsoft.com/office/drawing/2014/main" id="{74780B70-4F13-4660-A429-F341644E8488}"/>
                </a:ext>
              </a:extLst>
            </p:cNvPr>
            <p:cNvGrpSpPr/>
            <p:nvPr/>
          </p:nvGrpSpPr>
          <p:grpSpPr>
            <a:xfrm>
              <a:off x="5941124" y="26049663"/>
              <a:ext cx="4458599" cy="4432217"/>
              <a:chOff x="8451075" y="2889337"/>
              <a:chExt cx="7485029" cy="7440738"/>
            </a:xfrm>
          </p:grpSpPr>
          <p:sp>
            <p:nvSpPr>
              <p:cNvPr id="174" name="Freeform: Shape 173">
                <a:extLst>
                  <a:ext uri="{FF2B5EF4-FFF2-40B4-BE49-F238E27FC236}">
                    <a16:creationId xmlns:a16="http://schemas.microsoft.com/office/drawing/2014/main" id="{6B0B967D-05F2-47D0-8EFD-CB79FAC0E77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5" name="Freeform: Shape 174">
                <a:extLst>
                  <a:ext uri="{FF2B5EF4-FFF2-40B4-BE49-F238E27FC236}">
                    <a16:creationId xmlns:a16="http://schemas.microsoft.com/office/drawing/2014/main" id="{5EE3E4EB-E014-45B6-B973-82E3A12CCA3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6" name="Freeform: Shape 175">
                <a:extLst>
                  <a:ext uri="{FF2B5EF4-FFF2-40B4-BE49-F238E27FC236}">
                    <a16:creationId xmlns:a16="http://schemas.microsoft.com/office/drawing/2014/main" id="{A286329C-08B8-4A3D-9508-DB217EB4678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7" name="Freeform: Shape 176">
                <a:extLst>
                  <a:ext uri="{FF2B5EF4-FFF2-40B4-BE49-F238E27FC236}">
                    <a16:creationId xmlns:a16="http://schemas.microsoft.com/office/drawing/2014/main" id="{EA982F5F-7AF8-456F-8E3C-492BE8DBE33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8" name="Group 177">
              <a:extLst>
                <a:ext uri="{FF2B5EF4-FFF2-40B4-BE49-F238E27FC236}">
                  <a16:creationId xmlns:a16="http://schemas.microsoft.com/office/drawing/2014/main" id="{954BC5E7-D85A-4D5C-8CED-3C74CA5D2608}"/>
                </a:ext>
              </a:extLst>
            </p:cNvPr>
            <p:cNvGrpSpPr/>
            <p:nvPr/>
          </p:nvGrpSpPr>
          <p:grpSpPr>
            <a:xfrm>
              <a:off x="-444571" y="24913310"/>
              <a:ext cx="4871833" cy="4843006"/>
              <a:chOff x="8451075" y="2889337"/>
              <a:chExt cx="7485029" cy="7440738"/>
            </a:xfrm>
          </p:grpSpPr>
          <p:sp>
            <p:nvSpPr>
              <p:cNvPr id="179" name="Freeform: Shape 178">
                <a:extLst>
                  <a:ext uri="{FF2B5EF4-FFF2-40B4-BE49-F238E27FC236}">
                    <a16:creationId xmlns:a16="http://schemas.microsoft.com/office/drawing/2014/main" id="{E71BC88F-A74C-4925-890F-CC061AFBE25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0" name="Freeform: Shape 179">
                <a:extLst>
                  <a:ext uri="{FF2B5EF4-FFF2-40B4-BE49-F238E27FC236}">
                    <a16:creationId xmlns:a16="http://schemas.microsoft.com/office/drawing/2014/main" id="{D0106195-96B7-4803-A21E-00F0FC2478D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1" name="Freeform: Shape 180">
                <a:extLst>
                  <a:ext uri="{FF2B5EF4-FFF2-40B4-BE49-F238E27FC236}">
                    <a16:creationId xmlns:a16="http://schemas.microsoft.com/office/drawing/2014/main" id="{48A01A61-807F-4196-A5FC-DC6ABAD5C705}"/>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2" name="Freeform: Shape 181">
                <a:extLst>
                  <a:ext uri="{FF2B5EF4-FFF2-40B4-BE49-F238E27FC236}">
                    <a16:creationId xmlns:a16="http://schemas.microsoft.com/office/drawing/2014/main" id="{0BDE373C-E58F-4209-B4E3-DB9262A94DF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21" name="Group 20">
            <a:extLst>
              <a:ext uri="{FF2B5EF4-FFF2-40B4-BE49-F238E27FC236}">
                <a16:creationId xmlns:a16="http://schemas.microsoft.com/office/drawing/2014/main" id="{93565A05-6D5F-4C4F-B1EE-2AC7F005F0EA}"/>
              </a:ext>
            </a:extLst>
          </p:cNvPr>
          <p:cNvGrpSpPr/>
          <p:nvPr/>
        </p:nvGrpSpPr>
        <p:grpSpPr>
          <a:xfrm>
            <a:off x="5868437" y="-1086836"/>
            <a:ext cx="455126" cy="8469293"/>
            <a:chOff x="19391061" y="-4253615"/>
            <a:chExt cx="910371" cy="16940792"/>
          </a:xfrm>
        </p:grpSpPr>
        <p:pic>
          <p:nvPicPr>
            <p:cNvPr id="12" name="Graphic 11">
              <a:extLst>
                <a:ext uri="{FF2B5EF4-FFF2-40B4-BE49-F238E27FC236}">
                  <a16:creationId xmlns:a16="http://schemas.microsoft.com/office/drawing/2014/main" id="{444371EE-4590-4CD2-95D0-4CC87EAB97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13" name="Graphic 12">
              <a:extLst>
                <a:ext uri="{FF2B5EF4-FFF2-40B4-BE49-F238E27FC236}">
                  <a16:creationId xmlns:a16="http://schemas.microsoft.com/office/drawing/2014/main" id="{78FB7B87-8D85-44A4-8AB4-DAA5F74CA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14" name="Graphic 13">
              <a:extLst>
                <a:ext uri="{FF2B5EF4-FFF2-40B4-BE49-F238E27FC236}">
                  <a16:creationId xmlns:a16="http://schemas.microsoft.com/office/drawing/2014/main" id="{6009D20B-3A3D-41C4-AFB2-E68BD4FB8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69" name="Graphic 68">
              <a:extLst>
                <a:ext uri="{FF2B5EF4-FFF2-40B4-BE49-F238E27FC236}">
                  <a16:creationId xmlns:a16="http://schemas.microsoft.com/office/drawing/2014/main" id="{20CEC279-E336-4164-81AA-FF16D5F135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70" name="Graphic 69">
              <a:extLst>
                <a:ext uri="{FF2B5EF4-FFF2-40B4-BE49-F238E27FC236}">
                  <a16:creationId xmlns:a16="http://schemas.microsoft.com/office/drawing/2014/main" id="{B0AAEBDA-BF2E-435C-A041-FC89DA450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71" name="Graphic 70">
              <a:extLst>
                <a:ext uri="{FF2B5EF4-FFF2-40B4-BE49-F238E27FC236}">
                  <a16:creationId xmlns:a16="http://schemas.microsoft.com/office/drawing/2014/main" id="{D251AFDB-4228-42C5-9A65-43E565B4D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5" name="Group 4">
            <a:extLst>
              <a:ext uri="{FF2B5EF4-FFF2-40B4-BE49-F238E27FC236}">
                <a16:creationId xmlns:a16="http://schemas.microsoft.com/office/drawing/2014/main" id="{ACB86E3B-1609-49CF-BDC9-31F0D164C751}"/>
              </a:ext>
            </a:extLst>
          </p:cNvPr>
          <p:cNvGrpSpPr/>
          <p:nvPr/>
        </p:nvGrpSpPr>
        <p:grpSpPr>
          <a:xfrm>
            <a:off x="4004767" y="-4305914"/>
            <a:ext cx="4182467" cy="4411537"/>
            <a:chOff x="8736553" y="3611344"/>
            <a:chExt cx="6914068" cy="7292746"/>
          </a:xfrm>
        </p:grpSpPr>
        <p:sp>
          <p:nvSpPr>
            <p:cNvPr id="6" name="One">
              <a:extLst>
                <a:ext uri="{FF2B5EF4-FFF2-40B4-BE49-F238E27FC236}">
                  <a16:creationId xmlns:a16="http://schemas.microsoft.com/office/drawing/2014/main" id="{A50F673D-ADCC-4B74-9A65-DD8AE6144D5F}"/>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1"/>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7" name="Two">
              <a:extLst>
                <a:ext uri="{FF2B5EF4-FFF2-40B4-BE49-F238E27FC236}">
                  <a16:creationId xmlns:a16="http://schemas.microsoft.com/office/drawing/2014/main" id="{BB1C1FD0-B99A-4F38-896E-803C30700361}"/>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1">
                    <a:lumMod val="75000"/>
                  </a:schemeClr>
                </a:gs>
                <a:gs pos="0">
                  <a:schemeClr val="accent1"/>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8" name="Three">
              <a:extLst>
                <a:ext uri="{FF2B5EF4-FFF2-40B4-BE49-F238E27FC236}">
                  <a16:creationId xmlns:a16="http://schemas.microsoft.com/office/drawing/2014/main" id="{127FB52B-E3CB-4DC9-8BB4-AA6D8C6C5399}"/>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1">
                    <a:lumMod val="75000"/>
                  </a:schemeClr>
                </a:gs>
                <a:gs pos="19000">
                  <a:schemeClr val="accent1">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Four">
              <a:extLst>
                <a:ext uri="{FF2B5EF4-FFF2-40B4-BE49-F238E27FC236}">
                  <a16:creationId xmlns:a16="http://schemas.microsoft.com/office/drawing/2014/main" id="{C14E20DF-68D2-4F6A-82BE-FC689C7DD536}"/>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1">
                    <a:lumMod val="60000"/>
                    <a:lumOff val="40000"/>
                  </a:schemeClr>
                </a:gs>
                <a:gs pos="9000">
                  <a:schemeClr val="accent1">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0" name="TextBox 9">
            <a:extLst>
              <a:ext uri="{FF2B5EF4-FFF2-40B4-BE49-F238E27FC236}">
                <a16:creationId xmlns:a16="http://schemas.microsoft.com/office/drawing/2014/main" id="{B6F9308B-5ACC-45D0-9EB7-812307A435FC}"/>
              </a:ext>
            </a:extLst>
          </p:cNvPr>
          <p:cNvSpPr txBox="1"/>
          <p:nvPr/>
        </p:nvSpPr>
        <p:spPr>
          <a:xfrm>
            <a:off x="1235550" y="224872"/>
            <a:ext cx="10334966"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Personality Development</a:t>
            </a:r>
          </a:p>
        </p:txBody>
      </p:sp>
      <p:sp>
        <p:nvSpPr>
          <p:cNvPr id="47" name="TextBox 46">
            <a:extLst>
              <a:ext uri="{FF2B5EF4-FFF2-40B4-BE49-F238E27FC236}">
                <a16:creationId xmlns:a16="http://schemas.microsoft.com/office/drawing/2014/main" id="{743E3848-44D0-4E81-B833-83D6D1840C93}"/>
              </a:ext>
            </a:extLst>
          </p:cNvPr>
          <p:cNvSpPr txBox="1"/>
          <p:nvPr/>
        </p:nvSpPr>
        <p:spPr>
          <a:xfrm>
            <a:off x="4981496" y="-2722445"/>
            <a:ext cx="2229009" cy="677108"/>
          </a:xfrm>
          <a:prstGeom prst="rect">
            <a:avLst/>
          </a:prstGeom>
          <a:noFill/>
        </p:spPr>
        <p:txBody>
          <a:bodyPr wrap="square" rtlCol="0">
            <a:spAutoFit/>
          </a:bodyPr>
          <a:lstStyle/>
          <a:p>
            <a:pPr algn="ctr" defTabSz="228554">
              <a:defRPr/>
            </a:pPr>
            <a:r>
              <a:rPr lang="en-US" b="1">
                <a:solidFill>
                  <a:srgbClr val="FFFFFF"/>
                </a:solidFill>
                <a:latin typeface="Century Gothic"/>
              </a:rPr>
              <a:t>Start Here</a:t>
            </a:r>
          </a:p>
          <a:p>
            <a:pPr algn="ctr" defTabSz="228554">
              <a:defRPr/>
            </a:pPr>
            <a:r>
              <a:rPr lang="en-US" sz="1000">
                <a:solidFill>
                  <a:srgbClr val="FFFFFF"/>
                </a:solidFill>
                <a:latin typeface="Calibri"/>
              </a:rPr>
              <a:t>Donec ornare rutrum neque sit amet pellentesque. Nulla eget dictum tortor. </a:t>
            </a:r>
          </a:p>
        </p:txBody>
      </p:sp>
      <p:sp>
        <p:nvSpPr>
          <p:cNvPr id="48" name="TextBox 47">
            <a:extLst>
              <a:ext uri="{FF2B5EF4-FFF2-40B4-BE49-F238E27FC236}">
                <a16:creationId xmlns:a16="http://schemas.microsoft.com/office/drawing/2014/main" id="{E5715D2A-5EE9-4347-8F4D-800D3EC5E2FF}"/>
              </a:ext>
            </a:extLst>
          </p:cNvPr>
          <p:cNvSpPr txBox="1"/>
          <p:nvPr/>
        </p:nvSpPr>
        <p:spPr>
          <a:xfrm>
            <a:off x="5485897" y="-3763974"/>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grpSp>
        <p:nvGrpSpPr>
          <p:cNvPr id="92" name="Group 91">
            <a:extLst>
              <a:ext uri="{FF2B5EF4-FFF2-40B4-BE49-F238E27FC236}">
                <a16:creationId xmlns:a16="http://schemas.microsoft.com/office/drawing/2014/main" id="{F8F299CA-F8BA-4A46-A0E5-A5D9219D81BC}"/>
              </a:ext>
            </a:extLst>
          </p:cNvPr>
          <p:cNvGrpSpPr/>
          <p:nvPr/>
        </p:nvGrpSpPr>
        <p:grpSpPr>
          <a:xfrm>
            <a:off x="4194879" y="1706825"/>
            <a:ext cx="3802243" cy="4010488"/>
            <a:chOff x="1563688" y="3246708"/>
            <a:chExt cx="7605475" cy="8022019"/>
          </a:xfrm>
        </p:grpSpPr>
        <p:sp>
          <p:nvSpPr>
            <p:cNvPr id="93" name="One">
              <a:extLst>
                <a:ext uri="{FF2B5EF4-FFF2-40B4-BE49-F238E27FC236}">
                  <a16:creationId xmlns:a16="http://schemas.microsoft.com/office/drawing/2014/main" id="{55817D41-4332-4425-9B0B-08FE3138EFF5}"/>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4" name="Two">
              <a:extLst>
                <a:ext uri="{FF2B5EF4-FFF2-40B4-BE49-F238E27FC236}">
                  <a16:creationId xmlns:a16="http://schemas.microsoft.com/office/drawing/2014/main" id="{39A71E27-7456-43B1-95AB-3EF745A9F314}"/>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5" name="Three">
              <a:extLst>
                <a:ext uri="{FF2B5EF4-FFF2-40B4-BE49-F238E27FC236}">
                  <a16:creationId xmlns:a16="http://schemas.microsoft.com/office/drawing/2014/main" id="{50DD8299-5050-443B-9731-57409DC69CF9}"/>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6" name="Four">
              <a:extLst>
                <a:ext uri="{FF2B5EF4-FFF2-40B4-BE49-F238E27FC236}">
                  <a16:creationId xmlns:a16="http://schemas.microsoft.com/office/drawing/2014/main" id="{2E968528-E244-4015-A824-3F8C50CF7363}"/>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98" name="TextBox 97">
            <a:extLst>
              <a:ext uri="{FF2B5EF4-FFF2-40B4-BE49-F238E27FC236}">
                <a16:creationId xmlns:a16="http://schemas.microsoft.com/office/drawing/2014/main" id="{5220C68E-B97A-4F5D-99A3-70BDECC91BA6}"/>
              </a:ext>
            </a:extLst>
          </p:cNvPr>
          <p:cNvSpPr txBox="1"/>
          <p:nvPr/>
        </p:nvSpPr>
        <p:spPr>
          <a:xfrm>
            <a:off x="5485896" y="2051325"/>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nvGrpSpPr>
          <p:cNvPr id="100" name="Group 99">
            <a:extLst>
              <a:ext uri="{FF2B5EF4-FFF2-40B4-BE49-F238E27FC236}">
                <a16:creationId xmlns:a16="http://schemas.microsoft.com/office/drawing/2014/main" id="{25A7445D-EC78-4F6C-868E-1EC68D1D8ADD}"/>
              </a:ext>
            </a:extLst>
          </p:cNvPr>
          <p:cNvGrpSpPr/>
          <p:nvPr/>
        </p:nvGrpSpPr>
        <p:grpSpPr>
          <a:xfrm>
            <a:off x="4194879" y="7247835"/>
            <a:ext cx="3802242" cy="4010488"/>
            <a:chOff x="8736552" y="3611344"/>
            <a:chExt cx="6914067" cy="7292746"/>
          </a:xfrm>
        </p:grpSpPr>
        <p:sp>
          <p:nvSpPr>
            <p:cNvPr id="101" name="One">
              <a:extLst>
                <a:ext uri="{FF2B5EF4-FFF2-40B4-BE49-F238E27FC236}">
                  <a16:creationId xmlns:a16="http://schemas.microsoft.com/office/drawing/2014/main" id="{007080C4-CF4B-4CE2-944F-327D78FC05BE}"/>
                </a:ext>
              </a:extLst>
            </p:cNvPr>
            <p:cNvSpPr/>
            <p:nvPr/>
          </p:nvSpPr>
          <p:spPr>
            <a:xfrm>
              <a:off x="9395685"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3"/>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2" name="Two">
              <a:extLst>
                <a:ext uri="{FF2B5EF4-FFF2-40B4-BE49-F238E27FC236}">
                  <a16:creationId xmlns:a16="http://schemas.microsoft.com/office/drawing/2014/main" id="{BCBFB09D-1E3A-45C2-949B-A01B1D1051EE}"/>
                </a:ext>
              </a:extLst>
            </p:cNvPr>
            <p:cNvSpPr/>
            <p:nvPr/>
          </p:nvSpPr>
          <p:spPr>
            <a:xfrm>
              <a:off x="9312956"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3">
                    <a:lumMod val="75000"/>
                  </a:schemeClr>
                </a:gs>
                <a:gs pos="0">
                  <a:schemeClr val="accent3"/>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3" name="Three">
              <a:extLst>
                <a:ext uri="{FF2B5EF4-FFF2-40B4-BE49-F238E27FC236}">
                  <a16:creationId xmlns:a16="http://schemas.microsoft.com/office/drawing/2014/main" id="{1A4726EF-9009-455F-AEB4-0D99FD563EF4}"/>
                </a:ext>
              </a:extLst>
            </p:cNvPr>
            <p:cNvSpPr/>
            <p:nvPr/>
          </p:nvSpPr>
          <p:spPr>
            <a:xfrm>
              <a:off x="8736552" y="4030932"/>
              <a:ext cx="6914067"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3">
                    <a:lumMod val="75000"/>
                  </a:schemeClr>
                </a:gs>
                <a:gs pos="19000">
                  <a:schemeClr val="accent3">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4" name="Four">
              <a:extLst>
                <a:ext uri="{FF2B5EF4-FFF2-40B4-BE49-F238E27FC236}">
                  <a16:creationId xmlns:a16="http://schemas.microsoft.com/office/drawing/2014/main" id="{AFE8EC35-A45C-433D-B5A6-B0FA081F33E5}"/>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3">
                    <a:lumMod val="60000"/>
                    <a:lumOff val="40000"/>
                  </a:schemeClr>
                </a:gs>
                <a:gs pos="9000">
                  <a:schemeClr val="accent3">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06" name="TextBox 105">
            <a:extLst>
              <a:ext uri="{FF2B5EF4-FFF2-40B4-BE49-F238E27FC236}">
                <a16:creationId xmlns:a16="http://schemas.microsoft.com/office/drawing/2014/main" id="{DA03D902-45EF-44B8-AB4C-50BC4140C7BC}"/>
              </a:ext>
            </a:extLst>
          </p:cNvPr>
          <p:cNvSpPr txBox="1"/>
          <p:nvPr/>
        </p:nvSpPr>
        <p:spPr>
          <a:xfrm>
            <a:off x="5485897" y="7558568"/>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nvGrpSpPr>
          <p:cNvPr id="214" name="Group 213">
            <a:extLst>
              <a:ext uri="{FF2B5EF4-FFF2-40B4-BE49-F238E27FC236}">
                <a16:creationId xmlns:a16="http://schemas.microsoft.com/office/drawing/2014/main" id="{3128FF1F-578E-4DE9-8E00-59DE3F384846}"/>
              </a:ext>
            </a:extLst>
          </p:cNvPr>
          <p:cNvGrpSpPr/>
          <p:nvPr/>
        </p:nvGrpSpPr>
        <p:grpSpPr>
          <a:xfrm>
            <a:off x="-1881253" y="-8592693"/>
            <a:ext cx="15954505" cy="30069246"/>
            <a:chOff x="-5487555" y="-2658810"/>
            <a:chExt cx="31913164" cy="60146323"/>
          </a:xfrm>
        </p:grpSpPr>
        <p:grpSp>
          <p:nvGrpSpPr>
            <p:cNvPr id="215" name="Group 214">
              <a:extLst>
                <a:ext uri="{FF2B5EF4-FFF2-40B4-BE49-F238E27FC236}">
                  <a16:creationId xmlns:a16="http://schemas.microsoft.com/office/drawing/2014/main" id="{14B1C47A-4050-4F12-937D-B5921EA9B3BF}"/>
                </a:ext>
              </a:extLst>
            </p:cNvPr>
            <p:cNvGrpSpPr/>
            <p:nvPr/>
          </p:nvGrpSpPr>
          <p:grpSpPr>
            <a:xfrm>
              <a:off x="17234116" y="9701601"/>
              <a:ext cx="9191493" cy="9137106"/>
              <a:chOff x="8451073" y="2889337"/>
              <a:chExt cx="7485028" cy="7440739"/>
            </a:xfrm>
          </p:grpSpPr>
          <p:sp>
            <p:nvSpPr>
              <p:cNvPr id="271" name="Freeform: Shape 270">
                <a:extLst>
                  <a:ext uri="{FF2B5EF4-FFF2-40B4-BE49-F238E27FC236}">
                    <a16:creationId xmlns:a16="http://schemas.microsoft.com/office/drawing/2014/main" id="{834DC2A0-8CD9-486C-9A01-D100CC3D4864}"/>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2" name="Freeform: Shape 271">
                <a:extLst>
                  <a:ext uri="{FF2B5EF4-FFF2-40B4-BE49-F238E27FC236}">
                    <a16:creationId xmlns:a16="http://schemas.microsoft.com/office/drawing/2014/main" id="{A5A78C1F-88AE-46B8-8FA7-C72FCB72ABC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3" name="Freeform: Shape 272">
                <a:extLst>
                  <a:ext uri="{FF2B5EF4-FFF2-40B4-BE49-F238E27FC236}">
                    <a16:creationId xmlns:a16="http://schemas.microsoft.com/office/drawing/2014/main" id="{2F45A96A-6FC2-466C-9955-17DECF130918}"/>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4" name="Freeform: Shape 273">
                <a:extLst>
                  <a:ext uri="{FF2B5EF4-FFF2-40B4-BE49-F238E27FC236}">
                    <a16:creationId xmlns:a16="http://schemas.microsoft.com/office/drawing/2014/main" id="{14B8BB6B-A7DC-4FBD-9953-111967CE3B62}"/>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6" name="Group 215">
              <a:extLst>
                <a:ext uri="{FF2B5EF4-FFF2-40B4-BE49-F238E27FC236}">
                  <a16:creationId xmlns:a16="http://schemas.microsoft.com/office/drawing/2014/main" id="{60F216E2-5F32-4678-BC89-4FDC5C4D3DF8}"/>
                </a:ext>
              </a:extLst>
            </p:cNvPr>
            <p:cNvGrpSpPr/>
            <p:nvPr/>
          </p:nvGrpSpPr>
          <p:grpSpPr>
            <a:xfrm>
              <a:off x="2747733" y="8494267"/>
              <a:ext cx="7255892" cy="7212957"/>
              <a:chOff x="8451075" y="2889337"/>
              <a:chExt cx="7485029" cy="7440738"/>
            </a:xfrm>
          </p:grpSpPr>
          <p:sp>
            <p:nvSpPr>
              <p:cNvPr id="267" name="Freeform: Shape 266">
                <a:extLst>
                  <a:ext uri="{FF2B5EF4-FFF2-40B4-BE49-F238E27FC236}">
                    <a16:creationId xmlns:a16="http://schemas.microsoft.com/office/drawing/2014/main" id="{B098ED1F-2F29-4D98-BEF5-0A4F1C47586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8" name="Freeform: Shape 267">
                <a:extLst>
                  <a:ext uri="{FF2B5EF4-FFF2-40B4-BE49-F238E27FC236}">
                    <a16:creationId xmlns:a16="http://schemas.microsoft.com/office/drawing/2014/main" id="{1406A7A8-0CB0-454A-A46D-54F76FD9B54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9" name="Freeform: Shape 268">
                <a:extLst>
                  <a:ext uri="{FF2B5EF4-FFF2-40B4-BE49-F238E27FC236}">
                    <a16:creationId xmlns:a16="http://schemas.microsoft.com/office/drawing/2014/main" id="{A31AFC7E-23E3-4020-8CE0-E7ECDD5AB73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0" name="Freeform: Shape 269">
                <a:extLst>
                  <a:ext uri="{FF2B5EF4-FFF2-40B4-BE49-F238E27FC236}">
                    <a16:creationId xmlns:a16="http://schemas.microsoft.com/office/drawing/2014/main" id="{3B57D211-5658-4D22-964B-821C8F04F22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7" name="Group 216">
              <a:extLst>
                <a:ext uri="{FF2B5EF4-FFF2-40B4-BE49-F238E27FC236}">
                  <a16:creationId xmlns:a16="http://schemas.microsoft.com/office/drawing/2014/main" id="{B33F515D-2243-4EF3-A994-F56B3AEAE6B9}"/>
                </a:ext>
              </a:extLst>
            </p:cNvPr>
            <p:cNvGrpSpPr/>
            <p:nvPr/>
          </p:nvGrpSpPr>
          <p:grpSpPr>
            <a:xfrm>
              <a:off x="-5077178" y="-2658810"/>
              <a:ext cx="12925268" cy="12848788"/>
              <a:chOff x="8451073" y="2889337"/>
              <a:chExt cx="7485028" cy="7440739"/>
            </a:xfrm>
          </p:grpSpPr>
          <p:sp>
            <p:nvSpPr>
              <p:cNvPr id="263" name="Freeform: Shape 262">
                <a:extLst>
                  <a:ext uri="{FF2B5EF4-FFF2-40B4-BE49-F238E27FC236}">
                    <a16:creationId xmlns:a16="http://schemas.microsoft.com/office/drawing/2014/main" id="{BA652720-6B97-4C51-BD63-14121CAC517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4" name="Freeform: Shape 263">
                <a:extLst>
                  <a:ext uri="{FF2B5EF4-FFF2-40B4-BE49-F238E27FC236}">
                    <a16:creationId xmlns:a16="http://schemas.microsoft.com/office/drawing/2014/main" id="{B37D88B0-9C4A-4618-A6F8-9E9353E7C59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5" name="Freeform: Shape 264">
                <a:extLst>
                  <a:ext uri="{FF2B5EF4-FFF2-40B4-BE49-F238E27FC236}">
                    <a16:creationId xmlns:a16="http://schemas.microsoft.com/office/drawing/2014/main" id="{0B873B74-8CE6-4BB6-97B6-7CCABF73F42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6" name="Freeform: Shape 265">
                <a:extLst>
                  <a:ext uri="{FF2B5EF4-FFF2-40B4-BE49-F238E27FC236}">
                    <a16:creationId xmlns:a16="http://schemas.microsoft.com/office/drawing/2014/main" id="{52838944-F5B0-4EE8-A371-9D9D1502CBA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8" name="Group 217">
              <a:extLst>
                <a:ext uri="{FF2B5EF4-FFF2-40B4-BE49-F238E27FC236}">
                  <a16:creationId xmlns:a16="http://schemas.microsoft.com/office/drawing/2014/main" id="{B16499A7-531B-4F31-9851-D7AAC97DE120}"/>
                </a:ext>
              </a:extLst>
            </p:cNvPr>
            <p:cNvGrpSpPr/>
            <p:nvPr/>
          </p:nvGrpSpPr>
          <p:grpSpPr>
            <a:xfrm>
              <a:off x="17087264" y="1911647"/>
              <a:ext cx="6770922" cy="6730857"/>
              <a:chOff x="8451075" y="2889337"/>
              <a:chExt cx="7485029" cy="7440738"/>
            </a:xfrm>
          </p:grpSpPr>
          <p:sp>
            <p:nvSpPr>
              <p:cNvPr id="259" name="Freeform: Shape 258">
                <a:extLst>
                  <a:ext uri="{FF2B5EF4-FFF2-40B4-BE49-F238E27FC236}">
                    <a16:creationId xmlns:a16="http://schemas.microsoft.com/office/drawing/2014/main" id="{97F50A71-89F0-410D-85A6-79F8BCF1A2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0" name="Freeform: Shape 259">
                <a:extLst>
                  <a:ext uri="{FF2B5EF4-FFF2-40B4-BE49-F238E27FC236}">
                    <a16:creationId xmlns:a16="http://schemas.microsoft.com/office/drawing/2014/main" id="{FD9AB411-DB22-4224-A2C4-ECDF752979F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1" name="Freeform: Shape 260">
                <a:extLst>
                  <a:ext uri="{FF2B5EF4-FFF2-40B4-BE49-F238E27FC236}">
                    <a16:creationId xmlns:a16="http://schemas.microsoft.com/office/drawing/2014/main" id="{2F62E8B6-E70F-4717-8319-5A90A5E53F1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2" name="Freeform: Shape 261">
                <a:extLst>
                  <a:ext uri="{FF2B5EF4-FFF2-40B4-BE49-F238E27FC236}">
                    <a16:creationId xmlns:a16="http://schemas.microsoft.com/office/drawing/2014/main" id="{A91353D7-A6F0-4091-B3DF-0D8244AEAD3C}"/>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9" name="Group 218">
              <a:extLst>
                <a:ext uri="{FF2B5EF4-FFF2-40B4-BE49-F238E27FC236}">
                  <a16:creationId xmlns:a16="http://schemas.microsoft.com/office/drawing/2014/main" id="{35733D7E-F842-499E-BC2C-1AB7F51B088E}"/>
                </a:ext>
              </a:extLst>
            </p:cNvPr>
            <p:cNvGrpSpPr/>
            <p:nvPr/>
          </p:nvGrpSpPr>
          <p:grpSpPr>
            <a:xfrm>
              <a:off x="16823739" y="28849594"/>
              <a:ext cx="9191493" cy="9137106"/>
              <a:chOff x="8451073" y="2889337"/>
              <a:chExt cx="7485028" cy="7440739"/>
            </a:xfrm>
          </p:grpSpPr>
          <p:sp>
            <p:nvSpPr>
              <p:cNvPr id="255" name="Freeform: Shape 254">
                <a:extLst>
                  <a:ext uri="{FF2B5EF4-FFF2-40B4-BE49-F238E27FC236}">
                    <a16:creationId xmlns:a16="http://schemas.microsoft.com/office/drawing/2014/main" id="{F28DF9A3-ACCF-44E0-B920-A0C3BF323A94}"/>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6" name="Freeform: Shape 255">
                <a:extLst>
                  <a:ext uri="{FF2B5EF4-FFF2-40B4-BE49-F238E27FC236}">
                    <a16:creationId xmlns:a16="http://schemas.microsoft.com/office/drawing/2014/main" id="{E135E690-898F-406B-9441-C8A736FEF5BC}"/>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7" name="Freeform: Shape 256">
                <a:extLst>
                  <a:ext uri="{FF2B5EF4-FFF2-40B4-BE49-F238E27FC236}">
                    <a16:creationId xmlns:a16="http://schemas.microsoft.com/office/drawing/2014/main" id="{5816441E-C4C6-4C64-A056-55654435DCE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8" name="Freeform: Shape 257">
                <a:extLst>
                  <a:ext uri="{FF2B5EF4-FFF2-40B4-BE49-F238E27FC236}">
                    <a16:creationId xmlns:a16="http://schemas.microsoft.com/office/drawing/2014/main" id="{15011500-3E70-4BD8-A562-3C282520D031}"/>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0" name="Group 219">
              <a:extLst>
                <a:ext uri="{FF2B5EF4-FFF2-40B4-BE49-F238E27FC236}">
                  <a16:creationId xmlns:a16="http://schemas.microsoft.com/office/drawing/2014/main" id="{380D0546-BB28-4A03-8D83-B75B6348204B}"/>
                </a:ext>
              </a:extLst>
            </p:cNvPr>
            <p:cNvGrpSpPr/>
            <p:nvPr/>
          </p:nvGrpSpPr>
          <p:grpSpPr>
            <a:xfrm>
              <a:off x="2337356" y="27642260"/>
              <a:ext cx="7255892" cy="7212957"/>
              <a:chOff x="8451075" y="2889337"/>
              <a:chExt cx="7485029" cy="7440738"/>
            </a:xfrm>
          </p:grpSpPr>
          <p:sp>
            <p:nvSpPr>
              <p:cNvPr id="251" name="Freeform: Shape 250">
                <a:extLst>
                  <a:ext uri="{FF2B5EF4-FFF2-40B4-BE49-F238E27FC236}">
                    <a16:creationId xmlns:a16="http://schemas.microsoft.com/office/drawing/2014/main" id="{6FB749D3-36EC-478C-9F39-AE1A8FCBD39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2" name="Freeform: Shape 251">
                <a:extLst>
                  <a:ext uri="{FF2B5EF4-FFF2-40B4-BE49-F238E27FC236}">
                    <a16:creationId xmlns:a16="http://schemas.microsoft.com/office/drawing/2014/main" id="{A07B07FD-639F-4633-9EC1-26B5456A137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3" name="Freeform: Shape 252">
                <a:extLst>
                  <a:ext uri="{FF2B5EF4-FFF2-40B4-BE49-F238E27FC236}">
                    <a16:creationId xmlns:a16="http://schemas.microsoft.com/office/drawing/2014/main" id="{FE170BE1-9B7E-46A2-B689-09B7D217986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4" name="Freeform: Shape 253">
                <a:extLst>
                  <a:ext uri="{FF2B5EF4-FFF2-40B4-BE49-F238E27FC236}">
                    <a16:creationId xmlns:a16="http://schemas.microsoft.com/office/drawing/2014/main" id="{36E245C5-330A-4DE8-822C-4EBF9862E1D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1" name="Group 220">
              <a:extLst>
                <a:ext uri="{FF2B5EF4-FFF2-40B4-BE49-F238E27FC236}">
                  <a16:creationId xmlns:a16="http://schemas.microsoft.com/office/drawing/2014/main" id="{EC2AF23F-A958-43A3-B77E-8EAB57E3F816}"/>
                </a:ext>
              </a:extLst>
            </p:cNvPr>
            <p:cNvGrpSpPr/>
            <p:nvPr/>
          </p:nvGrpSpPr>
          <p:grpSpPr>
            <a:xfrm>
              <a:off x="-5487555" y="16489183"/>
              <a:ext cx="12925268" cy="12848788"/>
              <a:chOff x="8451073" y="2889337"/>
              <a:chExt cx="7485028" cy="7440739"/>
            </a:xfrm>
          </p:grpSpPr>
          <p:sp>
            <p:nvSpPr>
              <p:cNvPr id="247" name="Freeform: Shape 246">
                <a:extLst>
                  <a:ext uri="{FF2B5EF4-FFF2-40B4-BE49-F238E27FC236}">
                    <a16:creationId xmlns:a16="http://schemas.microsoft.com/office/drawing/2014/main" id="{5B6D4BB9-3181-4D4B-908A-7856B1D1290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8" name="Freeform: Shape 247">
                <a:extLst>
                  <a:ext uri="{FF2B5EF4-FFF2-40B4-BE49-F238E27FC236}">
                    <a16:creationId xmlns:a16="http://schemas.microsoft.com/office/drawing/2014/main" id="{74773F79-2F31-4D45-A201-0D6A2E6EDF76}"/>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9" name="Freeform: Shape 248">
                <a:extLst>
                  <a:ext uri="{FF2B5EF4-FFF2-40B4-BE49-F238E27FC236}">
                    <a16:creationId xmlns:a16="http://schemas.microsoft.com/office/drawing/2014/main" id="{3D7D43B0-BEAC-4432-9BFE-4410B827A166}"/>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0" name="Freeform: Shape 249">
                <a:extLst>
                  <a:ext uri="{FF2B5EF4-FFF2-40B4-BE49-F238E27FC236}">
                    <a16:creationId xmlns:a16="http://schemas.microsoft.com/office/drawing/2014/main" id="{FF8038FC-CA33-4C6D-B639-98BA86D04B47}"/>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2" name="Group 221">
              <a:extLst>
                <a:ext uri="{FF2B5EF4-FFF2-40B4-BE49-F238E27FC236}">
                  <a16:creationId xmlns:a16="http://schemas.microsoft.com/office/drawing/2014/main" id="{7352AB78-7939-4461-B684-4DA5E3A1D3B6}"/>
                </a:ext>
              </a:extLst>
            </p:cNvPr>
            <p:cNvGrpSpPr/>
            <p:nvPr/>
          </p:nvGrpSpPr>
          <p:grpSpPr>
            <a:xfrm>
              <a:off x="16676887" y="21059640"/>
              <a:ext cx="6770922" cy="6730857"/>
              <a:chOff x="8451075" y="2889337"/>
              <a:chExt cx="7485029" cy="7440738"/>
            </a:xfrm>
          </p:grpSpPr>
          <p:sp>
            <p:nvSpPr>
              <p:cNvPr id="243" name="Freeform: Shape 242">
                <a:extLst>
                  <a:ext uri="{FF2B5EF4-FFF2-40B4-BE49-F238E27FC236}">
                    <a16:creationId xmlns:a16="http://schemas.microsoft.com/office/drawing/2014/main" id="{95A51629-5804-4AA7-8898-612F8A55FE8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4" name="Freeform: Shape 243">
                <a:extLst>
                  <a:ext uri="{FF2B5EF4-FFF2-40B4-BE49-F238E27FC236}">
                    <a16:creationId xmlns:a16="http://schemas.microsoft.com/office/drawing/2014/main" id="{7D4AA969-D48E-4EBF-A5CB-AD8B093D22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5" name="Freeform: Shape 244">
                <a:extLst>
                  <a:ext uri="{FF2B5EF4-FFF2-40B4-BE49-F238E27FC236}">
                    <a16:creationId xmlns:a16="http://schemas.microsoft.com/office/drawing/2014/main" id="{AD73AD9A-7C5D-4F00-8C92-6303F8EEEF5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6" name="Freeform: Shape 245">
                <a:extLst>
                  <a:ext uri="{FF2B5EF4-FFF2-40B4-BE49-F238E27FC236}">
                    <a16:creationId xmlns:a16="http://schemas.microsoft.com/office/drawing/2014/main" id="{D6EB1101-88E7-46CD-AD25-153C1A0BC5C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3" name="Group 222">
              <a:extLst>
                <a:ext uri="{FF2B5EF4-FFF2-40B4-BE49-F238E27FC236}">
                  <a16:creationId xmlns:a16="http://schemas.microsoft.com/office/drawing/2014/main" id="{5749743E-40D6-47EC-8894-36DF80928D0E}"/>
                </a:ext>
              </a:extLst>
            </p:cNvPr>
            <p:cNvGrpSpPr/>
            <p:nvPr/>
          </p:nvGrpSpPr>
          <p:grpSpPr>
            <a:xfrm>
              <a:off x="16823739" y="48350407"/>
              <a:ext cx="9191493" cy="9137106"/>
              <a:chOff x="8451073" y="2889337"/>
              <a:chExt cx="7485028" cy="7440739"/>
            </a:xfrm>
          </p:grpSpPr>
          <p:sp>
            <p:nvSpPr>
              <p:cNvPr id="239" name="Freeform: Shape 238">
                <a:extLst>
                  <a:ext uri="{FF2B5EF4-FFF2-40B4-BE49-F238E27FC236}">
                    <a16:creationId xmlns:a16="http://schemas.microsoft.com/office/drawing/2014/main" id="{77D25E4C-4CD8-47C4-8AE3-22ACCC3350AF}"/>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0" name="Freeform: Shape 239">
                <a:extLst>
                  <a:ext uri="{FF2B5EF4-FFF2-40B4-BE49-F238E27FC236}">
                    <a16:creationId xmlns:a16="http://schemas.microsoft.com/office/drawing/2014/main" id="{9E8FE7F3-0479-4A00-A756-42453330FEBF}"/>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1" name="Freeform: Shape 240">
                <a:extLst>
                  <a:ext uri="{FF2B5EF4-FFF2-40B4-BE49-F238E27FC236}">
                    <a16:creationId xmlns:a16="http://schemas.microsoft.com/office/drawing/2014/main" id="{D66C0492-6073-42F7-8C55-7B89BF3FB4E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2" name="Freeform: Shape 241">
                <a:extLst>
                  <a:ext uri="{FF2B5EF4-FFF2-40B4-BE49-F238E27FC236}">
                    <a16:creationId xmlns:a16="http://schemas.microsoft.com/office/drawing/2014/main" id="{B6E0A6AD-B3DB-4296-817E-8B0968F440B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4" name="Group 223">
              <a:extLst>
                <a:ext uri="{FF2B5EF4-FFF2-40B4-BE49-F238E27FC236}">
                  <a16:creationId xmlns:a16="http://schemas.microsoft.com/office/drawing/2014/main" id="{01917A88-B477-4C12-897A-F43B1C2D338D}"/>
                </a:ext>
              </a:extLst>
            </p:cNvPr>
            <p:cNvGrpSpPr/>
            <p:nvPr/>
          </p:nvGrpSpPr>
          <p:grpSpPr>
            <a:xfrm>
              <a:off x="2337356" y="47143073"/>
              <a:ext cx="7255892" cy="7212957"/>
              <a:chOff x="8451075" y="2889337"/>
              <a:chExt cx="7485029" cy="7440738"/>
            </a:xfrm>
          </p:grpSpPr>
          <p:sp>
            <p:nvSpPr>
              <p:cNvPr id="235" name="Freeform: Shape 234">
                <a:extLst>
                  <a:ext uri="{FF2B5EF4-FFF2-40B4-BE49-F238E27FC236}">
                    <a16:creationId xmlns:a16="http://schemas.microsoft.com/office/drawing/2014/main" id="{B469A98C-4BD7-4CC7-A67E-CC400B56D7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6" name="Freeform: Shape 235">
                <a:extLst>
                  <a:ext uri="{FF2B5EF4-FFF2-40B4-BE49-F238E27FC236}">
                    <a16:creationId xmlns:a16="http://schemas.microsoft.com/office/drawing/2014/main" id="{39331B1D-BFF8-493F-96A1-096D4758B4C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7" name="Freeform: Shape 236">
                <a:extLst>
                  <a:ext uri="{FF2B5EF4-FFF2-40B4-BE49-F238E27FC236}">
                    <a16:creationId xmlns:a16="http://schemas.microsoft.com/office/drawing/2014/main" id="{B7CE3C5B-13CB-4E23-91C5-401EA0FACA0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8" name="Freeform: Shape 237">
                <a:extLst>
                  <a:ext uri="{FF2B5EF4-FFF2-40B4-BE49-F238E27FC236}">
                    <a16:creationId xmlns:a16="http://schemas.microsoft.com/office/drawing/2014/main" id="{A193994D-AB75-4522-9B64-CC934162B2C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5" name="Group 224">
              <a:extLst>
                <a:ext uri="{FF2B5EF4-FFF2-40B4-BE49-F238E27FC236}">
                  <a16:creationId xmlns:a16="http://schemas.microsoft.com/office/drawing/2014/main" id="{A03F0625-256C-4802-B5E1-91F385119A3E}"/>
                </a:ext>
              </a:extLst>
            </p:cNvPr>
            <p:cNvGrpSpPr/>
            <p:nvPr/>
          </p:nvGrpSpPr>
          <p:grpSpPr>
            <a:xfrm>
              <a:off x="-5487555" y="35989996"/>
              <a:ext cx="12925268" cy="12848788"/>
              <a:chOff x="8451073" y="2889337"/>
              <a:chExt cx="7485028" cy="7440739"/>
            </a:xfrm>
          </p:grpSpPr>
          <p:sp>
            <p:nvSpPr>
              <p:cNvPr id="231" name="Freeform: Shape 230">
                <a:extLst>
                  <a:ext uri="{FF2B5EF4-FFF2-40B4-BE49-F238E27FC236}">
                    <a16:creationId xmlns:a16="http://schemas.microsoft.com/office/drawing/2014/main" id="{69229CE9-46C3-4865-930C-740E633742BE}"/>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2" name="Freeform: Shape 231">
                <a:extLst>
                  <a:ext uri="{FF2B5EF4-FFF2-40B4-BE49-F238E27FC236}">
                    <a16:creationId xmlns:a16="http://schemas.microsoft.com/office/drawing/2014/main" id="{BC912A20-E8B5-485C-B6E0-17D174E86289}"/>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3" name="Freeform: Shape 232">
                <a:extLst>
                  <a:ext uri="{FF2B5EF4-FFF2-40B4-BE49-F238E27FC236}">
                    <a16:creationId xmlns:a16="http://schemas.microsoft.com/office/drawing/2014/main" id="{F5525B08-F167-44AE-AD37-DAFA97DDF2B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4" name="Freeform: Shape 233">
                <a:extLst>
                  <a:ext uri="{FF2B5EF4-FFF2-40B4-BE49-F238E27FC236}">
                    <a16:creationId xmlns:a16="http://schemas.microsoft.com/office/drawing/2014/main" id="{EAC19A08-9C84-40FB-B4D7-1356168348E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6" name="Group 225">
              <a:extLst>
                <a:ext uri="{FF2B5EF4-FFF2-40B4-BE49-F238E27FC236}">
                  <a16:creationId xmlns:a16="http://schemas.microsoft.com/office/drawing/2014/main" id="{E7821393-EC81-459D-B0E5-3D39FD739182}"/>
                </a:ext>
              </a:extLst>
            </p:cNvPr>
            <p:cNvGrpSpPr/>
            <p:nvPr/>
          </p:nvGrpSpPr>
          <p:grpSpPr>
            <a:xfrm>
              <a:off x="16676887" y="40560453"/>
              <a:ext cx="6770922" cy="6730857"/>
              <a:chOff x="8451075" y="2889337"/>
              <a:chExt cx="7485029" cy="7440738"/>
            </a:xfrm>
          </p:grpSpPr>
          <p:sp>
            <p:nvSpPr>
              <p:cNvPr id="227" name="Freeform: Shape 226">
                <a:extLst>
                  <a:ext uri="{FF2B5EF4-FFF2-40B4-BE49-F238E27FC236}">
                    <a16:creationId xmlns:a16="http://schemas.microsoft.com/office/drawing/2014/main" id="{EE676385-C3BA-49F5-927D-96637280543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8" name="Freeform: Shape 227">
                <a:extLst>
                  <a:ext uri="{FF2B5EF4-FFF2-40B4-BE49-F238E27FC236}">
                    <a16:creationId xmlns:a16="http://schemas.microsoft.com/office/drawing/2014/main" id="{DB2A6557-CC09-443F-AE11-592A70E1696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9" name="Freeform: Shape 228">
                <a:extLst>
                  <a:ext uri="{FF2B5EF4-FFF2-40B4-BE49-F238E27FC236}">
                    <a16:creationId xmlns:a16="http://schemas.microsoft.com/office/drawing/2014/main" id="{2682D019-9DDD-4B81-9297-CBC6B6BA00F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0" name="Freeform: Shape 229">
                <a:extLst>
                  <a:ext uri="{FF2B5EF4-FFF2-40B4-BE49-F238E27FC236}">
                    <a16:creationId xmlns:a16="http://schemas.microsoft.com/office/drawing/2014/main" id="{95874938-E60C-47C0-B1DC-DB3AEA4959D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pic>
        <p:nvPicPr>
          <p:cNvPr id="4" name="Picture 3">
            <a:extLst>
              <a:ext uri="{FF2B5EF4-FFF2-40B4-BE49-F238E27FC236}">
                <a16:creationId xmlns:a16="http://schemas.microsoft.com/office/drawing/2014/main" id="{A0DE9144-42C0-737E-411E-87822C681127}"/>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534834" y="-1957872"/>
            <a:ext cx="1115210" cy="1115210"/>
          </a:xfrm>
          <a:prstGeom prst="rect">
            <a:avLst/>
          </a:prstGeom>
        </p:spPr>
      </p:pic>
      <p:pic>
        <p:nvPicPr>
          <p:cNvPr id="15" name="Picture 14">
            <a:extLst>
              <a:ext uri="{FF2B5EF4-FFF2-40B4-BE49-F238E27FC236}">
                <a16:creationId xmlns:a16="http://schemas.microsoft.com/office/drawing/2014/main" id="{921205D5-EDFE-0202-BA3E-6047016DB8D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517319" y="8803235"/>
            <a:ext cx="1066732" cy="1066732"/>
          </a:xfrm>
          <a:prstGeom prst="rect">
            <a:avLst/>
          </a:prstGeom>
        </p:spPr>
      </p:pic>
      <p:grpSp>
        <p:nvGrpSpPr>
          <p:cNvPr id="29" name="Glass">
            <a:extLst>
              <a:ext uri="{FF2B5EF4-FFF2-40B4-BE49-F238E27FC236}">
                <a16:creationId xmlns:a16="http://schemas.microsoft.com/office/drawing/2014/main" id="{D4C13F2B-E783-C8AE-4816-683D508DCFEC}"/>
              </a:ext>
            </a:extLst>
          </p:cNvPr>
          <p:cNvGrpSpPr/>
          <p:nvPr/>
        </p:nvGrpSpPr>
        <p:grpSpPr>
          <a:xfrm>
            <a:off x="412300" y="1647490"/>
            <a:ext cx="3806313" cy="4076700"/>
            <a:chOff x="6700838" y="1390650"/>
            <a:chExt cx="5532438" cy="4076700"/>
          </a:xfrm>
        </p:grpSpPr>
        <p:sp>
          <p:nvSpPr>
            <p:cNvPr id="30" name="Rectangle 18">
              <a:extLst>
                <a:ext uri="{FF2B5EF4-FFF2-40B4-BE49-F238E27FC236}">
                  <a16:creationId xmlns:a16="http://schemas.microsoft.com/office/drawing/2014/main" id="{B2C1441C-E8F1-CCDC-9E2D-EA3D3DA49E60}"/>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1" name="Freeform 7">
              <a:extLst>
                <a:ext uri="{FF2B5EF4-FFF2-40B4-BE49-F238E27FC236}">
                  <a16:creationId xmlns:a16="http://schemas.microsoft.com/office/drawing/2014/main" id="{515B3012-BB2A-F2F9-D8CE-656093866243}"/>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2" name="TextBox 1">
            <a:extLst>
              <a:ext uri="{FF2B5EF4-FFF2-40B4-BE49-F238E27FC236}">
                <a16:creationId xmlns:a16="http://schemas.microsoft.com/office/drawing/2014/main" id="{DB28F7F6-75E0-1C70-2DAE-EA1B2104B0D3}"/>
              </a:ext>
            </a:extLst>
          </p:cNvPr>
          <p:cNvSpPr txBox="1"/>
          <p:nvPr/>
        </p:nvSpPr>
        <p:spPr>
          <a:xfrm>
            <a:off x="417380" y="2779256"/>
            <a:ext cx="3549609" cy="17081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spc="-70" dirty="0">
                <a:solidFill>
                  <a:srgbClr val="001F5F"/>
                </a:solidFill>
                <a:latin typeface="Open Sans"/>
              </a:rPr>
              <a:t>Supports a Healthy Work Culture</a:t>
            </a:r>
          </a:p>
          <a:p>
            <a:pPr marL="285750" indent="-285750">
              <a:spcBef>
                <a:spcPts val="600"/>
              </a:spcBef>
              <a:buFont typeface="Arial" panose="020B0604020202020204" pitchFamily="34" charset="0"/>
              <a:buChar char="•"/>
            </a:pPr>
            <a:r>
              <a:rPr lang="en-US" b="1" spc="-70" dirty="0">
                <a:solidFill>
                  <a:srgbClr val="001F5F"/>
                </a:solidFill>
                <a:latin typeface="Open Sans"/>
              </a:rPr>
              <a:t>Increases self-awareness</a:t>
            </a:r>
          </a:p>
          <a:p>
            <a:pPr marL="285750" indent="-285750">
              <a:spcBef>
                <a:spcPts val="600"/>
              </a:spcBef>
              <a:buFont typeface="Arial" panose="020B0604020202020204" pitchFamily="34" charset="0"/>
              <a:buChar char="•"/>
            </a:pPr>
            <a:r>
              <a:rPr lang="en-US" b="1" spc="-70" dirty="0">
                <a:solidFill>
                  <a:srgbClr val="001F5F"/>
                </a:solidFill>
                <a:latin typeface="Open Sans"/>
              </a:rPr>
              <a:t>Boosts the confidence</a:t>
            </a:r>
          </a:p>
          <a:p>
            <a:pPr marL="285750" indent="-285750">
              <a:spcBef>
                <a:spcPts val="600"/>
              </a:spcBef>
              <a:buFont typeface="Arial" panose="020B0604020202020204" pitchFamily="34" charset="0"/>
              <a:buChar char="•"/>
            </a:pPr>
            <a:r>
              <a:rPr lang="en-US" b="1" spc="-70" dirty="0">
                <a:solidFill>
                  <a:srgbClr val="001F5F"/>
                </a:solidFill>
                <a:latin typeface="Open Sans"/>
              </a:rPr>
              <a:t>Help to achieve the life goals</a:t>
            </a:r>
            <a:endParaRPr lang="en-US" b="1" spc="-70" dirty="0">
              <a:solidFill>
                <a:srgbClr val="001F5F"/>
              </a:solidFill>
              <a:latin typeface="Open Sans Bold"/>
            </a:endParaRPr>
          </a:p>
        </p:txBody>
      </p:sp>
      <p:pic>
        <p:nvPicPr>
          <p:cNvPr id="17" name="그림 9">
            <a:extLst>
              <a:ext uri="{FF2B5EF4-FFF2-40B4-BE49-F238E27FC236}">
                <a16:creationId xmlns:a16="http://schemas.microsoft.com/office/drawing/2014/main" id="{71D90B82-6F11-D1A5-B9E6-9DAC366E3C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8960" y="1211485"/>
            <a:ext cx="4287802" cy="5511800"/>
          </a:xfrm>
          <a:prstGeom prst="rect">
            <a:avLst/>
          </a:prstGeom>
        </p:spPr>
      </p:pic>
      <p:sp>
        <p:nvSpPr>
          <p:cNvPr id="18" name="Rectangle 17">
            <a:extLst>
              <a:ext uri="{FF2B5EF4-FFF2-40B4-BE49-F238E27FC236}">
                <a16:creationId xmlns:a16="http://schemas.microsoft.com/office/drawing/2014/main" id="{2D10016C-4BEF-3D85-E1B2-3204C8867408}"/>
              </a:ext>
            </a:extLst>
          </p:cNvPr>
          <p:cNvSpPr>
            <a:spLocks/>
          </p:cNvSpPr>
          <p:nvPr/>
        </p:nvSpPr>
        <p:spPr>
          <a:xfrm>
            <a:off x="8074465" y="1443410"/>
            <a:ext cx="3590719" cy="4959931"/>
          </a:xfrm>
          <a:prstGeom prst="rect">
            <a:avLst/>
          </a:prstGeom>
          <a:blipFill dpi="0" rotWithShape="1">
            <a:blip r:embed="rId8">
              <a:extLst>
                <a:ext uri="{28A0092B-C50C-407E-A947-70E740481C1C}">
                  <a14:useLocalDpi xmlns:a14="http://schemas.microsoft.com/office/drawing/2010/main" val="0"/>
                </a:ext>
              </a:extLst>
            </a:blip>
            <a:srcRect/>
            <a:stretch>
              <a:fillRect l="-30995" t="424" r="-105588" b="-42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a:extLst>
              <a:ext uri="{FF2B5EF4-FFF2-40B4-BE49-F238E27FC236}">
                <a16:creationId xmlns:a16="http://schemas.microsoft.com/office/drawing/2014/main" id="{CF0DA76E-FE82-87A7-A62D-0AA197A3E9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7756" y="3099343"/>
            <a:ext cx="1660670" cy="1660670"/>
          </a:xfrm>
          <a:prstGeom prst="rect">
            <a:avLst/>
          </a:prstGeom>
        </p:spPr>
      </p:pic>
      <p:pic>
        <p:nvPicPr>
          <p:cNvPr id="24" name="Picture 23">
            <a:extLst>
              <a:ext uri="{FF2B5EF4-FFF2-40B4-BE49-F238E27FC236}">
                <a16:creationId xmlns:a16="http://schemas.microsoft.com/office/drawing/2014/main" id="{D4B9B2E9-84BE-855A-A305-53071C2C1C50}"/>
              </a:ext>
            </a:extLst>
          </p:cNvPr>
          <p:cNvPicPr>
            <a:picLocks noChangeAspect="1"/>
          </p:cNvPicPr>
          <p:nvPr/>
        </p:nvPicPr>
        <p:blipFill rotWithShape="1">
          <a:blip r:embed="rId10">
            <a:extLst>
              <a:ext uri="{28A0092B-C50C-407E-A947-70E740481C1C}">
                <a14:useLocalDpi xmlns:a14="http://schemas.microsoft.com/office/drawing/2010/main" val="0"/>
              </a:ext>
            </a:extLst>
          </a:blip>
          <a:srcRect l="21012" t="7352" r="39810" b="20835"/>
          <a:stretch/>
        </p:blipFill>
        <p:spPr>
          <a:xfrm>
            <a:off x="8050821" y="1472562"/>
            <a:ext cx="3627239" cy="4924980"/>
          </a:xfrm>
          <a:prstGeom prst="rect">
            <a:avLst/>
          </a:prstGeom>
        </p:spPr>
      </p:pic>
    </p:spTree>
    <p:extLst>
      <p:ext uri="{BB962C8B-B14F-4D97-AF65-F5344CB8AC3E}">
        <p14:creationId xmlns:p14="http://schemas.microsoft.com/office/powerpoint/2010/main" val="337979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403">
            <a:extLst>
              <a:ext uri="{FF2B5EF4-FFF2-40B4-BE49-F238E27FC236}">
                <a16:creationId xmlns:a16="http://schemas.microsoft.com/office/drawing/2014/main" id="{63AB7E99-14D1-4843-AE7B-08AB8401C8C3}"/>
              </a:ext>
            </a:extLst>
          </p:cNvPr>
          <p:cNvGrpSpPr/>
          <p:nvPr/>
        </p:nvGrpSpPr>
        <p:grpSpPr>
          <a:xfrm>
            <a:off x="5868437" y="-533538"/>
            <a:ext cx="455126" cy="8469295"/>
            <a:chOff x="19391061" y="-4253615"/>
            <a:chExt cx="910371" cy="16940792"/>
          </a:xfrm>
        </p:grpSpPr>
        <p:pic>
          <p:nvPicPr>
            <p:cNvPr id="405" name="Graphic 404">
              <a:extLst>
                <a:ext uri="{FF2B5EF4-FFF2-40B4-BE49-F238E27FC236}">
                  <a16:creationId xmlns:a16="http://schemas.microsoft.com/office/drawing/2014/main" id="{CF2C0880-8375-4E15-A80E-EA0DD6D8B4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406" name="Graphic 405">
              <a:extLst>
                <a:ext uri="{FF2B5EF4-FFF2-40B4-BE49-F238E27FC236}">
                  <a16:creationId xmlns:a16="http://schemas.microsoft.com/office/drawing/2014/main" id="{2285E70F-A619-4839-BF40-292A617EB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407" name="Graphic 406">
              <a:extLst>
                <a:ext uri="{FF2B5EF4-FFF2-40B4-BE49-F238E27FC236}">
                  <a16:creationId xmlns:a16="http://schemas.microsoft.com/office/drawing/2014/main" id="{D3265D26-DEEA-4520-98C8-6832166A8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408" name="Graphic 407">
              <a:extLst>
                <a:ext uri="{FF2B5EF4-FFF2-40B4-BE49-F238E27FC236}">
                  <a16:creationId xmlns:a16="http://schemas.microsoft.com/office/drawing/2014/main" id="{55A59780-47C1-4FC4-978F-F494F216B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409" name="Graphic 408">
              <a:extLst>
                <a:ext uri="{FF2B5EF4-FFF2-40B4-BE49-F238E27FC236}">
                  <a16:creationId xmlns:a16="http://schemas.microsoft.com/office/drawing/2014/main" id="{626EFD90-681D-4E6E-8DA3-B1F3A67EA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410" name="Graphic 409">
              <a:extLst>
                <a:ext uri="{FF2B5EF4-FFF2-40B4-BE49-F238E27FC236}">
                  <a16:creationId xmlns:a16="http://schemas.microsoft.com/office/drawing/2014/main" id="{05B6D6B3-187A-493C-B03B-A0F40B4AD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343" name="Group 342">
            <a:extLst>
              <a:ext uri="{FF2B5EF4-FFF2-40B4-BE49-F238E27FC236}">
                <a16:creationId xmlns:a16="http://schemas.microsoft.com/office/drawing/2014/main" id="{40BBC438-62AC-4BDE-801A-AB03723B4B20}"/>
              </a:ext>
            </a:extLst>
          </p:cNvPr>
          <p:cNvGrpSpPr/>
          <p:nvPr/>
        </p:nvGrpSpPr>
        <p:grpSpPr>
          <a:xfrm>
            <a:off x="-222256" y="-9308966"/>
            <a:ext cx="13049229" cy="15238956"/>
            <a:chOff x="-444571" y="0"/>
            <a:chExt cx="26101857" cy="30481880"/>
          </a:xfrm>
        </p:grpSpPr>
        <p:grpSp>
          <p:nvGrpSpPr>
            <p:cNvPr id="344" name="Group 343">
              <a:extLst>
                <a:ext uri="{FF2B5EF4-FFF2-40B4-BE49-F238E27FC236}">
                  <a16:creationId xmlns:a16="http://schemas.microsoft.com/office/drawing/2014/main" id="{65C0749D-2B81-40AD-B72A-B86EDFE0F586}"/>
                </a:ext>
              </a:extLst>
            </p:cNvPr>
            <p:cNvGrpSpPr/>
            <p:nvPr/>
          </p:nvGrpSpPr>
          <p:grpSpPr>
            <a:xfrm>
              <a:off x="12218517" y="20165282"/>
              <a:ext cx="5893125" cy="5858254"/>
              <a:chOff x="8451075" y="2889337"/>
              <a:chExt cx="7485029" cy="7440738"/>
            </a:xfrm>
          </p:grpSpPr>
          <p:sp>
            <p:nvSpPr>
              <p:cNvPr id="400" name="Freeform: Shape 399">
                <a:extLst>
                  <a:ext uri="{FF2B5EF4-FFF2-40B4-BE49-F238E27FC236}">
                    <a16:creationId xmlns:a16="http://schemas.microsoft.com/office/drawing/2014/main" id="{5EAA9FE9-8308-47E9-A1B5-E2C56448D11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1" name="Freeform: Shape 400">
                <a:extLst>
                  <a:ext uri="{FF2B5EF4-FFF2-40B4-BE49-F238E27FC236}">
                    <a16:creationId xmlns:a16="http://schemas.microsoft.com/office/drawing/2014/main" id="{B3A94A00-BFB4-49B2-8013-E635BAA6E2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2" name="Freeform: Shape 401">
                <a:extLst>
                  <a:ext uri="{FF2B5EF4-FFF2-40B4-BE49-F238E27FC236}">
                    <a16:creationId xmlns:a16="http://schemas.microsoft.com/office/drawing/2014/main" id="{8644227D-EA65-43C5-839C-E4385475841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3" name="Freeform: Shape 402">
                <a:extLst>
                  <a:ext uri="{FF2B5EF4-FFF2-40B4-BE49-F238E27FC236}">
                    <a16:creationId xmlns:a16="http://schemas.microsoft.com/office/drawing/2014/main" id="{8BC0C678-7141-4621-BB08-073D899B0F5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5" name="Group 344">
              <a:extLst>
                <a:ext uri="{FF2B5EF4-FFF2-40B4-BE49-F238E27FC236}">
                  <a16:creationId xmlns:a16="http://schemas.microsoft.com/office/drawing/2014/main" id="{C0D07458-DD0E-40A7-A66B-EEF5DB198FFC}"/>
                </a:ext>
              </a:extLst>
            </p:cNvPr>
            <p:cNvGrpSpPr/>
            <p:nvPr/>
          </p:nvGrpSpPr>
          <p:grpSpPr>
            <a:xfrm>
              <a:off x="4115323" y="344169"/>
              <a:ext cx="4317368" cy="4291821"/>
              <a:chOff x="8451075" y="2889337"/>
              <a:chExt cx="7485029" cy="7440738"/>
            </a:xfrm>
          </p:grpSpPr>
          <p:sp>
            <p:nvSpPr>
              <p:cNvPr id="396" name="Freeform: Shape 395">
                <a:extLst>
                  <a:ext uri="{FF2B5EF4-FFF2-40B4-BE49-F238E27FC236}">
                    <a16:creationId xmlns:a16="http://schemas.microsoft.com/office/drawing/2014/main" id="{B69FE1ED-1D04-4273-9D04-8AFA3B0346D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7" name="Freeform: Shape 396">
                <a:extLst>
                  <a:ext uri="{FF2B5EF4-FFF2-40B4-BE49-F238E27FC236}">
                    <a16:creationId xmlns:a16="http://schemas.microsoft.com/office/drawing/2014/main" id="{89CF9B84-D07D-486C-8A78-2893AEC201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8" name="Freeform: Shape 397">
                <a:extLst>
                  <a:ext uri="{FF2B5EF4-FFF2-40B4-BE49-F238E27FC236}">
                    <a16:creationId xmlns:a16="http://schemas.microsoft.com/office/drawing/2014/main" id="{939A2B58-DE24-43DA-ADBF-79AB1371CE6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9" name="Freeform: Shape 398">
                <a:extLst>
                  <a:ext uri="{FF2B5EF4-FFF2-40B4-BE49-F238E27FC236}">
                    <a16:creationId xmlns:a16="http://schemas.microsoft.com/office/drawing/2014/main" id="{379D46E0-6084-48C7-9785-BD1383F5884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6" name="Group 345">
              <a:extLst>
                <a:ext uri="{FF2B5EF4-FFF2-40B4-BE49-F238E27FC236}">
                  <a16:creationId xmlns:a16="http://schemas.microsoft.com/office/drawing/2014/main" id="{1547634C-93C3-4859-A55C-C2D014DF7191}"/>
                </a:ext>
              </a:extLst>
            </p:cNvPr>
            <p:cNvGrpSpPr/>
            <p:nvPr/>
          </p:nvGrpSpPr>
          <p:grpSpPr>
            <a:xfrm>
              <a:off x="1238531" y="5226904"/>
              <a:ext cx="5893125" cy="5858254"/>
              <a:chOff x="8451075" y="2889337"/>
              <a:chExt cx="7485029" cy="7440738"/>
            </a:xfrm>
          </p:grpSpPr>
          <p:sp>
            <p:nvSpPr>
              <p:cNvPr id="392" name="Freeform: Shape 391">
                <a:extLst>
                  <a:ext uri="{FF2B5EF4-FFF2-40B4-BE49-F238E27FC236}">
                    <a16:creationId xmlns:a16="http://schemas.microsoft.com/office/drawing/2014/main" id="{AA092772-7831-4A3A-81F0-64AF9D809C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3" name="Freeform: Shape 392">
                <a:extLst>
                  <a:ext uri="{FF2B5EF4-FFF2-40B4-BE49-F238E27FC236}">
                    <a16:creationId xmlns:a16="http://schemas.microsoft.com/office/drawing/2014/main" id="{5447E2AD-0473-4A3E-A3A4-1AC67963E0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4" name="Freeform: Shape 393">
                <a:extLst>
                  <a:ext uri="{FF2B5EF4-FFF2-40B4-BE49-F238E27FC236}">
                    <a16:creationId xmlns:a16="http://schemas.microsoft.com/office/drawing/2014/main" id="{075245BF-ED95-44D0-B592-48889250A3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5" name="Freeform: Shape 394">
                <a:extLst>
                  <a:ext uri="{FF2B5EF4-FFF2-40B4-BE49-F238E27FC236}">
                    <a16:creationId xmlns:a16="http://schemas.microsoft.com/office/drawing/2014/main" id="{75CDE41E-2ED6-4CEF-A35E-641C18756CB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7" name="Group 346">
              <a:extLst>
                <a:ext uri="{FF2B5EF4-FFF2-40B4-BE49-F238E27FC236}">
                  <a16:creationId xmlns:a16="http://schemas.microsoft.com/office/drawing/2014/main" id="{7BCC1178-747D-46D8-A2D4-E887C69BA6ED}"/>
                </a:ext>
              </a:extLst>
            </p:cNvPr>
            <p:cNvGrpSpPr/>
            <p:nvPr/>
          </p:nvGrpSpPr>
          <p:grpSpPr>
            <a:xfrm>
              <a:off x="16778975" y="0"/>
              <a:ext cx="6770922" cy="6730857"/>
              <a:chOff x="8451075" y="2889337"/>
              <a:chExt cx="7485029" cy="7440738"/>
            </a:xfrm>
          </p:grpSpPr>
          <p:sp>
            <p:nvSpPr>
              <p:cNvPr id="388" name="Freeform: Shape 387">
                <a:extLst>
                  <a:ext uri="{FF2B5EF4-FFF2-40B4-BE49-F238E27FC236}">
                    <a16:creationId xmlns:a16="http://schemas.microsoft.com/office/drawing/2014/main" id="{B6390554-86A1-4089-8065-9A6AD951B6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9" name="Freeform: Shape 388">
                <a:extLst>
                  <a:ext uri="{FF2B5EF4-FFF2-40B4-BE49-F238E27FC236}">
                    <a16:creationId xmlns:a16="http://schemas.microsoft.com/office/drawing/2014/main" id="{32B98840-397A-44B8-B5E9-2A22FF1B9E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0" name="Freeform: Shape 389">
                <a:extLst>
                  <a:ext uri="{FF2B5EF4-FFF2-40B4-BE49-F238E27FC236}">
                    <a16:creationId xmlns:a16="http://schemas.microsoft.com/office/drawing/2014/main" id="{6A5B5E93-EE7B-4183-9E38-C302BE9E5B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1" name="Freeform: Shape 390">
                <a:extLst>
                  <a:ext uri="{FF2B5EF4-FFF2-40B4-BE49-F238E27FC236}">
                    <a16:creationId xmlns:a16="http://schemas.microsoft.com/office/drawing/2014/main" id="{7DE36863-6690-4EEA-B94F-9F04ED7EA0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8" name="Group 347">
              <a:extLst>
                <a:ext uri="{FF2B5EF4-FFF2-40B4-BE49-F238E27FC236}">
                  <a16:creationId xmlns:a16="http://schemas.microsoft.com/office/drawing/2014/main" id="{8F41B3F8-A8B0-4BB6-9593-10A68C0E9767}"/>
                </a:ext>
              </a:extLst>
            </p:cNvPr>
            <p:cNvGrpSpPr/>
            <p:nvPr/>
          </p:nvGrpSpPr>
          <p:grpSpPr>
            <a:xfrm>
              <a:off x="13946872" y="7309998"/>
              <a:ext cx="5457706" cy="5425411"/>
              <a:chOff x="8451075" y="2889337"/>
              <a:chExt cx="7485029" cy="7440738"/>
            </a:xfrm>
          </p:grpSpPr>
          <p:sp>
            <p:nvSpPr>
              <p:cNvPr id="384" name="Freeform: Shape 383">
                <a:extLst>
                  <a:ext uri="{FF2B5EF4-FFF2-40B4-BE49-F238E27FC236}">
                    <a16:creationId xmlns:a16="http://schemas.microsoft.com/office/drawing/2014/main" id="{3EDF2F90-E233-4D5D-8B3E-62D4E8C87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5" name="Freeform: Shape 384">
                <a:extLst>
                  <a:ext uri="{FF2B5EF4-FFF2-40B4-BE49-F238E27FC236}">
                    <a16:creationId xmlns:a16="http://schemas.microsoft.com/office/drawing/2014/main" id="{9086DEC4-2527-420B-98ED-CBE250BEDFE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6" name="Freeform: Shape 385">
                <a:extLst>
                  <a:ext uri="{FF2B5EF4-FFF2-40B4-BE49-F238E27FC236}">
                    <a16:creationId xmlns:a16="http://schemas.microsoft.com/office/drawing/2014/main" id="{9C7A90F7-22F5-4B49-A366-5D3B237E24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7" name="Freeform: Shape 386">
                <a:extLst>
                  <a:ext uri="{FF2B5EF4-FFF2-40B4-BE49-F238E27FC236}">
                    <a16:creationId xmlns:a16="http://schemas.microsoft.com/office/drawing/2014/main" id="{945460CA-F3B1-46F4-9322-B1F31BDF0D9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9" name="Group 348">
              <a:extLst>
                <a:ext uri="{FF2B5EF4-FFF2-40B4-BE49-F238E27FC236}">
                  <a16:creationId xmlns:a16="http://schemas.microsoft.com/office/drawing/2014/main" id="{CCBCDE81-6A8F-4A61-9C9A-9CEBFFAF2126}"/>
                </a:ext>
              </a:extLst>
            </p:cNvPr>
            <p:cNvGrpSpPr/>
            <p:nvPr/>
          </p:nvGrpSpPr>
          <p:grpSpPr>
            <a:xfrm>
              <a:off x="6232165" y="11676070"/>
              <a:ext cx="4317368" cy="4291821"/>
              <a:chOff x="8451075" y="2889337"/>
              <a:chExt cx="7485029" cy="7440738"/>
            </a:xfrm>
          </p:grpSpPr>
          <p:sp>
            <p:nvSpPr>
              <p:cNvPr id="380" name="Freeform: Shape 379">
                <a:extLst>
                  <a:ext uri="{FF2B5EF4-FFF2-40B4-BE49-F238E27FC236}">
                    <a16:creationId xmlns:a16="http://schemas.microsoft.com/office/drawing/2014/main" id="{83E83070-9BCD-4F59-B569-404B7EA877C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1" name="Freeform: Shape 380">
                <a:extLst>
                  <a:ext uri="{FF2B5EF4-FFF2-40B4-BE49-F238E27FC236}">
                    <a16:creationId xmlns:a16="http://schemas.microsoft.com/office/drawing/2014/main" id="{8001CE03-1FC1-49BD-B18F-65A02B8C1F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2" name="Freeform: Shape 381">
                <a:extLst>
                  <a:ext uri="{FF2B5EF4-FFF2-40B4-BE49-F238E27FC236}">
                    <a16:creationId xmlns:a16="http://schemas.microsoft.com/office/drawing/2014/main" id="{E05504F3-9D83-49B5-B4F9-E73AAF88DCB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3" name="Freeform: Shape 382">
                <a:extLst>
                  <a:ext uri="{FF2B5EF4-FFF2-40B4-BE49-F238E27FC236}">
                    <a16:creationId xmlns:a16="http://schemas.microsoft.com/office/drawing/2014/main" id="{0AA6DC6C-8A0A-4657-B944-44087A815D9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0" name="Group 349">
              <a:extLst>
                <a:ext uri="{FF2B5EF4-FFF2-40B4-BE49-F238E27FC236}">
                  <a16:creationId xmlns:a16="http://schemas.microsoft.com/office/drawing/2014/main" id="{F023D3CC-6D1A-4768-890B-116CBDD3C0A3}"/>
                </a:ext>
              </a:extLst>
            </p:cNvPr>
            <p:cNvGrpSpPr/>
            <p:nvPr/>
          </p:nvGrpSpPr>
          <p:grpSpPr>
            <a:xfrm>
              <a:off x="1992607" y="16558804"/>
              <a:ext cx="7255892" cy="7212957"/>
              <a:chOff x="8451075" y="2889337"/>
              <a:chExt cx="7485029" cy="7440738"/>
            </a:xfrm>
          </p:grpSpPr>
          <p:sp>
            <p:nvSpPr>
              <p:cNvPr id="376" name="Freeform: Shape 375">
                <a:extLst>
                  <a:ext uri="{FF2B5EF4-FFF2-40B4-BE49-F238E27FC236}">
                    <a16:creationId xmlns:a16="http://schemas.microsoft.com/office/drawing/2014/main" id="{EC7F57C9-3C1E-4A8E-AA3C-6D4C745F29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7" name="Freeform: Shape 376">
                <a:extLst>
                  <a:ext uri="{FF2B5EF4-FFF2-40B4-BE49-F238E27FC236}">
                    <a16:creationId xmlns:a16="http://schemas.microsoft.com/office/drawing/2014/main" id="{231F417D-4878-49D8-8C68-0262431C013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8" name="Freeform: Shape 377">
                <a:extLst>
                  <a:ext uri="{FF2B5EF4-FFF2-40B4-BE49-F238E27FC236}">
                    <a16:creationId xmlns:a16="http://schemas.microsoft.com/office/drawing/2014/main" id="{A542CEAA-F282-4A92-AD30-20CAE39A094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9" name="Freeform: Shape 378">
                <a:extLst>
                  <a:ext uri="{FF2B5EF4-FFF2-40B4-BE49-F238E27FC236}">
                    <a16:creationId xmlns:a16="http://schemas.microsoft.com/office/drawing/2014/main" id="{4CB15969-4DC3-4D33-AA12-342BCABE72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1" name="Group 350">
              <a:extLst>
                <a:ext uri="{FF2B5EF4-FFF2-40B4-BE49-F238E27FC236}">
                  <a16:creationId xmlns:a16="http://schemas.microsoft.com/office/drawing/2014/main" id="{2D2CB45B-057C-41AE-878F-42043DC37811}"/>
                </a:ext>
              </a:extLst>
            </p:cNvPr>
            <p:cNvGrpSpPr/>
            <p:nvPr/>
          </p:nvGrpSpPr>
          <p:grpSpPr>
            <a:xfrm>
              <a:off x="19404578" y="14885624"/>
              <a:ext cx="4871833" cy="4843006"/>
              <a:chOff x="8451075" y="2889337"/>
              <a:chExt cx="7485029" cy="7440738"/>
            </a:xfrm>
          </p:grpSpPr>
          <p:sp>
            <p:nvSpPr>
              <p:cNvPr id="372" name="Freeform: Shape 371">
                <a:extLst>
                  <a:ext uri="{FF2B5EF4-FFF2-40B4-BE49-F238E27FC236}">
                    <a16:creationId xmlns:a16="http://schemas.microsoft.com/office/drawing/2014/main" id="{44996728-8AF6-405A-8B17-EEDA245BD1D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3" name="Freeform: Shape 372">
                <a:extLst>
                  <a:ext uri="{FF2B5EF4-FFF2-40B4-BE49-F238E27FC236}">
                    <a16:creationId xmlns:a16="http://schemas.microsoft.com/office/drawing/2014/main" id="{227AFF42-BC51-4A98-8BD5-8307C4D45F5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4" name="Freeform: Shape 373">
                <a:extLst>
                  <a:ext uri="{FF2B5EF4-FFF2-40B4-BE49-F238E27FC236}">
                    <a16:creationId xmlns:a16="http://schemas.microsoft.com/office/drawing/2014/main" id="{EAA3DCDE-51AB-4338-90A1-111F0390D57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5" name="Freeform: Shape 374">
                <a:extLst>
                  <a:ext uri="{FF2B5EF4-FFF2-40B4-BE49-F238E27FC236}">
                    <a16:creationId xmlns:a16="http://schemas.microsoft.com/office/drawing/2014/main" id="{753C694D-337B-475F-B9A2-13671EA396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2" name="Group 351">
              <a:extLst>
                <a:ext uri="{FF2B5EF4-FFF2-40B4-BE49-F238E27FC236}">
                  <a16:creationId xmlns:a16="http://schemas.microsoft.com/office/drawing/2014/main" id="{232ECC8F-7FA7-4C51-9FB8-90F1BF4011B2}"/>
                </a:ext>
              </a:extLst>
            </p:cNvPr>
            <p:cNvGrpSpPr/>
            <p:nvPr/>
          </p:nvGrpSpPr>
          <p:grpSpPr>
            <a:xfrm>
              <a:off x="12436225" y="14174681"/>
              <a:ext cx="5457706" cy="5425411"/>
              <a:chOff x="8451075" y="2889337"/>
              <a:chExt cx="7485029" cy="7440738"/>
            </a:xfrm>
          </p:grpSpPr>
          <p:sp>
            <p:nvSpPr>
              <p:cNvPr id="368" name="Freeform: Shape 367">
                <a:extLst>
                  <a:ext uri="{FF2B5EF4-FFF2-40B4-BE49-F238E27FC236}">
                    <a16:creationId xmlns:a16="http://schemas.microsoft.com/office/drawing/2014/main" id="{69C8C6E8-C428-4356-8FA6-8F53C94211D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9" name="Freeform: Shape 368">
                <a:extLst>
                  <a:ext uri="{FF2B5EF4-FFF2-40B4-BE49-F238E27FC236}">
                    <a16:creationId xmlns:a16="http://schemas.microsoft.com/office/drawing/2014/main" id="{C8ADB513-6DB7-4BC9-9113-48A5220E26C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0" name="Freeform: Shape 369">
                <a:extLst>
                  <a:ext uri="{FF2B5EF4-FFF2-40B4-BE49-F238E27FC236}">
                    <a16:creationId xmlns:a16="http://schemas.microsoft.com/office/drawing/2014/main" id="{978C122B-DCB7-4016-9391-6FCCF4753D2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1" name="Freeform: Shape 370">
                <a:extLst>
                  <a:ext uri="{FF2B5EF4-FFF2-40B4-BE49-F238E27FC236}">
                    <a16:creationId xmlns:a16="http://schemas.microsoft.com/office/drawing/2014/main" id="{78F9646C-6F3F-4153-BFC9-F8B392CAEF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3" name="Group 352">
              <a:extLst>
                <a:ext uri="{FF2B5EF4-FFF2-40B4-BE49-F238E27FC236}">
                  <a16:creationId xmlns:a16="http://schemas.microsoft.com/office/drawing/2014/main" id="{9CF424A4-C856-40B1-862A-CFD089CEE44A}"/>
                </a:ext>
              </a:extLst>
            </p:cNvPr>
            <p:cNvGrpSpPr/>
            <p:nvPr/>
          </p:nvGrpSpPr>
          <p:grpSpPr>
            <a:xfrm>
              <a:off x="18886364" y="20271861"/>
              <a:ext cx="6770922" cy="6730857"/>
              <a:chOff x="8451075" y="2889337"/>
              <a:chExt cx="7485029" cy="7440738"/>
            </a:xfrm>
          </p:grpSpPr>
          <p:sp>
            <p:nvSpPr>
              <p:cNvPr id="364" name="Freeform: Shape 363">
                <a:extLst>
                  <a:ext uri="{FF2B5EF4-FFF2-40B4-BE49-F238E27FC236}">
                    <a16:creationId xmlns:a16="http://schemas.microsoft.com/office/drawing/2014/main" id="{C908A9A1-5CAF-4566-9754-95DCA1D9E93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5" name="Freeform: Shape 364">
                <a:extLst>
                  <a:ext uri="{FF2B5EF4-FFF2-40B4-BE49-F238E27FC236}">
                    <a16:creationId xmlns:a16="http://schemas.microsoft.com/office/drawing/2014/main" id="{48455918-1304-4EE2-BF9E-C99D9380E6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6" name="Freeform: Shape 365">
                <a:extLst>
                  <a:ext uri="{FF2B5EF4-FFF2-40B4-BE49-F238E27FC236}">
                    <a16:creationId xmlns:a16="http://schemas.microsoft.com/office/drawing/2014/main" id="{7BD7407A-5DC6-4C3B-9273-9B2A4EB89FE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7" name="Freeform: Shape 366">
                <a:extLst>
                  <a:ext uri="{FF2B5EF4-FFF2-40B4-BE49-F238E27FC236}">
                    <a16:creationId xmlns:a16="http://schemas.microsoft.com/office/drawing/2014/main" id="{44529805-1B36-426C-920B-81F0C42056A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4" name="Group 353">
              <a:extLst>
                <a:ext uri="{FF2B5EF4-FFF2-40B4-BE49-F238E27FC236}">
                  <a16:creationId xmlns:a16="http://schemas.microsoft.com/office/drawing/2014/main" id="{497FA6B6-6810-4DFA-95B2-01E95366DF94}"/>
                </a:ext>
              </a:extLst>
            </p:cNvPr>
            <p:cNvGrpSpPr/>
            <p:nvPr/>
          </p:nvGrpSpPr>
          <p:grpSpPr>
            <a:xfrm>
              <a:off x="5941124" y="26049663"/>
              <a:ext cx="4458599" cy="4432217"/>
              <a:chOff x="8451075" y="2889337"/>
              <a:chExt cx="7485029" cy="7440738"/>
            </a:xfrm>
          </p:grpSpPr>
          <p:sp>
            <p:nvSpPr>
              <p:cNvPr id="360" name="Freeform: Shape 359">
                <a:extLst>
                  <a:ext uri="{FF2B5EF4-FFF2-40B4-BE49-F238E27FC236}">
                    <a16:creationId xmlns:a16="http://schemas.microsoft.com/office/drawing/2014/main" id="{44B0E533-F021-4CC7-92FB-140741C2F40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1" name="Freeform: Shape 360">
                <a:extLst>
                  <a:ext uri="{FF2B5EF4-FFF2-40B4-BE49-F238E27FC236}">
                    <a16:creationId xmlns:a16="http://schemas.microsoft.com/office/drawing/2014/main" id="{91E1938E-727A-4177-879C-3832D88B21B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2" name="Freeform: Shape 361">
                <a:extLst>
                  <a:ext uri="{FF2B5EF4-FFF2-40B4-BE49-F238E27FC236}">
                    <a16:creationId xmlns:a16="http://schemas.microsoft.com/office/drawing/2014/main" id="{71F5EC8E-6440-4C41-92CA-D428E1ADBB6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3" name="Freeform: Shape 362">
                <a:extLst>
                  <a:ext uri="{FF2B5EF4-FFF2-40B4-BE49-F238E27FC236}">
                    <a16:creationId xmlns:a16="http://schemas.microsoft.com/office/drawing/2014/main" id="{8E68625A-B687-4C74-A01E-B88B644E910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5" name="Group 354">
              <a:extLst>
                <a:ext uri="{FF2B5EF4-FFF2-40B4-BE49-F238E27FC236}">
                  <a16:creationId xmlns:a16="http://schemas.microsoft.com/office/drawing/2014/main" id="{BD0124B7-D050-4EEA-AFF7-8F38C8D365AB}"/>
                </a:ext>
              </a:extLst>
            </p:cNvPr>
            <p:cNvGrpSpPr/>
            <p:nvPr/>
          </p:nvGrpSpPr>
          <p:grpSpPr>
            <a:xfrm>
              <a:off x="-444571" y="24913310"/>
              <a:ext cx="4871833" cy="4843006"/>
              <a:chOff x="8451075" y="2889337"/>
              <a:chExt cx="7485029" cy="7440738"/>
            </a:xfrm>
          </p:grpSpPr>
          <p:sp>
            <p:nvSpPr>
              <p:cNvPr id="356" name="Freeform: Shape 355">
                <a:extLst>
                  <a:ext uri="{FF2B5EF4-FFF2-40B4-BE49-F238E27FC236}">
                    <a16:creationId xmlns:a16="http://schemas.microsoft.com/office/drawing/2014/main" id="{F4FC3E24-2427-4661-B5D5-643332B2680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7" name="Freeform: Shape 356">
                <a:extLst>
                  <a:ext uri="{FF2B5EF4-FFF2-40B4-BE49-F238E27FC236}">
                    <a16:creationId xmlns:a16="http://schemas.microsoft.com/office/drawing/2014/main" id="{B5C821C6-7245-47E3-9939-6FEE739C045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8" name="Freeform: Shape 357">
                <a:extLst>
                  <a:ext uri="{FF2B5EF4-FFF2-40B4-BE49-F238E27FC236}">
                    <a16:creationId xmlns:a16="http://schemas.microsoft.com/office/drawing/2014/main" id="{5936F1C6-4F62-41B6-8861-021C1F5EA6F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9" name="Freeform: Shape 358">
                <a:extLst>
                  <a:ext uri="{FF2B5EF4-FFF2-40B4-BE49-F238E27FC236}">
                    <a16:creationId xmlns:a16="http://schemas.microsoft.com/office/drawing/2014/main" id="{854D08D5-DBA8-4205-8441-780C04E631A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411" name="Group 410">
            <a:extLst>
              <a:ext uri="{FF2B5EF4-FFF2-40B4-BE49-F238E27FC236}">
                <a16:creationId xmlns:a16="http://schemas.microsoft.com/office/drawing/2014/main" id="{C3DB2488-BA42-4602-89E0-8CEDD44B8C90}"/>
              </a:ext>
            </a:extLst>
          </p:cNvPr>
          <p:cNvGrpSpPr/>
          <p:nvPr/>
        </p:nvGrpSpPr>
        <p:grpSpPr>
          <a:xfrm>
            <a:off x="-2995757" y="-24965230"/>
            <a:ext cx="15954505" cy="30069246"/>
            <a:chOff x="-5487555" y="-2658810"/>
            <a:chExt cx="31913164" cy="60146323"/>
          </a:xfrm>
        </p:grpSpPr>
        <p:grpSp>
          <p:nvGrpSpPr>
            <p:cNvPr id="412" name="Group 411">
              <a:extLst>
                <a:ext uri="{FF2B5EF4-FFF2-40B4-BE49-F238E27FC236}">
                  <a16:creationId xmlns:a16="http://schemas.microsoft.com/office/drawing/2014/main" id="{ED759E7B-51BB-4458-97BF-EF8BCC826286}"/>
                </a:ext>
              </a:extLst>
            </p:cNvPr>
            <p:cNvGrpSpPr/>
            <p:nvPr/>
          </p:nvGrpSpPr>
          <p:grpSpPr>
            <a:xfrm>
              <a:off x="17234116" y="9701601"/>
              <a:ext cx="9191493" cy="9137106"/>
              <a:chOff x="8451073" y="2889337"/>
              <a:chExt cx="7485028" cy="7440739"/>
            </a:xfrm>
          </p:grpSpPr>
          <p:sp>
            <p:nvSpPr>
              <p:cNvPr id="468" name="Freeform: Shape 467">
                <a:extLst>
                  <a:ext uri="{FF2B5EF4-FFF2-40B4-BE49-F238E27FC236}">
                    <a16:creationId xmlns:a16="http://schemas.microsoft.com/office/drawing/2014/main" id="{13A06C3E-C778-474F-A14F-81D51D3E43F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9" name="Freeform: Shape 468">
                <a:extLst>
                  <a:ext uri="{FF2B5EF4-FFF2-40B4-BE49-F238E27FC236}">
                    <a16:creationId xmlns:a16="http://schemas.microsoft.com/office/drawing/2014/main" id="{5BC7AE56-DBC4-4F67-9526-F394A3F48C0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0" name="Freeform: Shape 469">
                <a:extLst>
                  <a:ext uri="{FF2B5EF4-FFF2-40B4-BE49-F238E27FC236}">
                    <a16:creationId xmlns:a16="http://schemas.microsoft.com/office/drawing/2014/main" id="{61075CE8-043E-43CD-89B5-B78F7C16EE6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1" name="Freeform: Shape 470">
                <a:extLst>
                  <a:ext uri="{FF2B5EF4-FFF2-40B4-BE49-F238E27FC236}">
                    <a16:creationId xmlns:a16="http://schemas.microsoft.com/office/drawing/2014/main" id="{5E2890E7-434F-44FC-B87C-0A8A7B1AF7B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3" name="Group 412">
              <a:extLst>
                <a:ext uri="{FF2B5EF4-FFF2-40B4-BE49-F238E27FC236}">
                  <a16:creationId xmlns:a16="http://schemas.microsoft.com/office/drawing/2014/main" id="{315FB610-78BD-4561-874B-AA22639784E0}"/>
                </a:ext>
              </a:extLst>
            </p:cNvPr>
            <p:cNvGrpSpPr/>
            <p:nvPr/>
          </p:nvGrpSpPr>
          <p:grpSpPr>
            <a:xfrm>
              <a:off x="2747733" y="8494267"/>
              <a:ext cx="7255892" cy="7212957"/>
              <a:chOff x="8451075" y="2889337"/>
              <a:chExt cx="7485029" cy="7440738"/>
            </a:xfrm>
          </p:grpSpPr>
          <p:sp>
            <p:nvSpPr>
              <p:cNvPr id="464" name="Freeform: Shape 463">
                <a:extLst>
                  <a:ext uri="{FF2B5EF4-FFF2-40B4-BE49-F238E27FC236}">
                    <a16:creationId xmlns:a16="http://schemas.microsoft.com/office/drawing/2014/main" id="{AE4BDEE8-54B7-479D-A5C5-22CA89ED1FB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5" name="Freeform: Shape 464">
                <a:extLst>
                  <a:ext uri="{FF2B5EF4-FFF2-40B4-BE49-F238E27FC236}">
                    <a16:creationId xmlns:a16="http://schemas.microsoft.com/office/drawing/2014/main" id="{3EA3FB88-3B76-445E-900A-219454D7387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6" name="Freeform: Shape 465">
                <a:extLst>
                  <a:ext uri="{FF2B5EF4-FFF2-40B4-BE49-F238E27FC236}">
                    <a16:creationId xmlns:a16="http://schemas.microsoft.com/office/drawing/2014/main" id="{9F6C421E-DE93-4A3B-82E5-642B616D008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7" name="Freeform: Shape 466">
                <a:extLst>
                  <a:ext uri="{FF2B5EF4-FFF2-40B4-BE49-F238E27FC236}">
                    <a16:creationId xmlns:a16="http://schemas.microsoft.com/office/drawing/2014/main" id="{0F6E2236-BD7D-49D9-BB02-D33BA8C8EEE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4" name="Group 413">
              <a:extLst>
                <a:ext uri="{FF2B5EF4-FFF2-40B4-BE49-F238E27FC236}">
                  <a16:creationId xmlns:a16="http://schemas.microsoft.com/office/drawing/2014/main" id="{28481B2C-EC2D-4AF6-BB17-EEF00A4CFA0D}"/>
                </a:ext>
              </a:extLst>
            </p:cNvPr>
            <p:cNvGrpSpPr/>
            <p:nvPr/>
          </p:nvGrpSpPr>
          <p:grpSpPr>
            <a:xfrm>
              <a:off x="-5077178" y="-2658810"/>
              <a:ext cx="12925268" cy="12848788"/>
              <a:chOff x="8451073" y="2889337"/>
              <a:chExt cx="7485028" cy="7440739"/>
            </a:xfrm>
          </p:grpSpPr>
          <p:sp>
            <p:nvSpPr>
              <p:cNvPr id="460" name="Freeform: Shape 459">
                <a:extLst>
                  <a:ext uri="{FF2B5EF4-FFF2-40B4-BE49-F238E27FC236}">
                    <a16:creationId xmlns:a16="http://schemas.microsoft.com/office/drawing/2014/main" id="{99FB99D1-2E7E-4120-922B-28A31879336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1" name="Freeform: Shape 460">
                <a:extLst>
                  <a:ext uri="{FF2B5EF4-FFF2-40B4-BE49-F238E27FC236}">
                    <a16:creationId xmlns:a16="http://schemas.microsoft.com/office/drawing/2014/main" id="{165F56FB-1E04-4F46-86BC-8ABCFE660E2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2" name="Freeform: Shape 461">
                <a:extLst>
                  <a:ext uri="{FF2B5EF4-FFF2-40B4-BE49-F238E27FC236}">
                    <a16:creationId xmlns:a16="http://schemas.microsoft.com/office/drawing/2014/main" id="{F0374B48-A21E-4D54-84AB-04694E88777B}"/>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3" name="Freeform: Shape 462">
                <a:extLst>
                  <a:ext uri="{FF2B5EF4-FFF2-40B4-BE49-F238E27FC236}">
                    <a16:creationId xmlns:a16="http://schemas.microsoft.com/office/drawing/2014/main" id="{C6E05AD5-4150-405C-B02E-34A403ED803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5" name="Group 414">
              <a:extLst>
                <a:ext uri="{FF2B5EF4-FFF2-40B4-BE49-F238E27FC236}">
                  <a16:creationId xmlns:a16="http://schemas.microsoft.com/office/drawing/2014/main" id="{8D938E28-E7FC-4358-9195-B2BCDFC9FFF7}"/>
                </a:ext>
              </a:extLst>
            </p:cNvPr>
            <p:cNvGrpSpPr/>
            <p:nvPr/>
          </p:nvGrpSpPr>
          <p:grpSpPr>
            <a:xfrm>
              <a:off x="17087264" y="1911647"/>
              <a:ext cx="6770922" cy="6730857"/>
              <a:chOff x="8451075" y="2889337"/>
              <a:chExt cx="7485029" cy="7440738"/>
            </a:xfrm>
          </p:grpSpPr>
          <p:sp>
            <p:nvSpPr>
              <p:cNvPr id="456" name="Freeform: Shape 455">
                <a:extLst>
                  <a:ext uri="{FF2B5EF4-FFF2-40B4-BE49-F238E27FC236}">
                    <a16:creationId xmlns:a16="http://schemas.microsoft.com/office/drawing/2014/main" id="{39B6481C-B0AB-4FB0-B4C1-EA3FEB1F0E0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7" name="Freeform: Shape 456">
                <a:extLst>
                  <a:ext uri="{FF2B5EF4-FFF2-40B4-BE49-F238E27FC236}">
                    <a16:creationId xmlns:a16="http://schemas.microsoft.com/office/drawing/2014/main" id="{4B8D314E-FBD2-4129-AF83-807AD67CF7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8" name="Freeform: Shape 457">
                <a:extLst>
                  <a:ext uri="{FF2B5EF4-FFF2-40B4-BE49-F238E27FC236}">
                    <a16:creationId xmlns:a16="http://schemas.microsoft.com/office/drawing/2014/main" id="{3C509955-11DC-4A21-82BA-AB598BCDFCD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9" name="Freeform: Shape 458">
                <a:extLst>
                  <a:ext uri="{FF2B5EF4-FFF2-40B4-BE49-F238E27FC236}">
                    <a16:creationId xmlns:a16="http://schemas.microsoft.com/office/drawing/2014/main" id="{A1383E72-FE84-4012-965E-004E05473F4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6" name="Group 415">
              <a:extLst>
                <a:ext uri="{FF2B5EF4-FFF2-40B4-BE49-F238E27FC236}">
                  <a16:creationId xmlns:a16="http://schemas.microsoft.com/office/drawing/2014/main" id="{281E75CE-3362-4D4D-A7E5-5F2E8ACA512E}"/>
                </a:ext>
              </a:extLst>
            </p:cNvPr>
            <p:cNvGrpSpPr/>
            <p:nvPr/>
          </p:nvGrpSpPr>
          <p:grpSpPr>
            <a:xfrm>
              <a:off x="16823739" y="28849594"/>
              <a:ext cx="9191493" cy="9137106"/>
              <a:chOff x="8451073" y="2889337"/>
              <a:chExt cx="7485028" cy="7440739"/>
            </a:xfrm>
          </p:grpSpPr>
          <p:sp>
            <p:nvSpPr>
              <p:cNvPr id="452" name="Freeform: Shape 451">
                <a:extLst>
                  <a:ext uri="{FF2B5EF4-FFF2-40B4-BE49-F238E27FC236}">
                    <a16:creationId xmlns:a16="http://schemas.microsoft.com/office/drawing/2014/main" id="{12B17058-8332-4149-AFE4-7AFEF9315C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3" name="Freeform: Shape 452">
                <a:extLst>
                  <a:ext uri="{FF2B5EF4-FFF2-40B4-BE49-F238E27FC236}">
                    <a16:creationId xmlns:a16="http://schemas.microsoft.com/office/drawing/2014/main" id="{C3D5148A-66FE-4ABF-AF20-3ACC296548A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4" name="Freeform: Shape 453">
                <a:extLst>
                  <a:ext uri="{FF2B5EF4-FFF2-40B4-BE49-F238E27FC236}">
                    <a16:creationId xmlns:a16="http://schemas.microsoft.com/office/drawing/2014/main" id="{637C9B21-4BE6-4CF5-BB0B-5BD401E24E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5" name="Freeform: Shape 454">
                <a:extLst>
                  <a:ext uri="{FF2B5EF4-FFF2-40B4-BE49-F238E27FC236}">
                    <a16:creationId xmlns:a16="http://schemas.microsoft.com/office/drawing/2014/main" id="{F8F3B400-7601-460C-AEB9-5A118FCB9546}"/>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7" name="Group 416">
              <a:extLst>
                <a:ext uri="{FF2B5EF4-FFF2-40B4-BE49-F238E27FC236}">
                  <a16:creationId xmlns:a16="http://schemas.microsoft.com/office/drawing/2014/main" id="{CF9D19EB-434D-4CE8-B684-D494477C4B4A}"/>
                </a:ext>
              </a:extLst>
            </p:cNvPr>
            <p:cNvGrpSpPr/>
            <p:nvPr/>
          </p:nvGrpSpPr>
          <p:grpSpPr>
            <a:xfrm>
              <a:off x="2337356" y="27642260"/>
              <a:ext cx="7255892" cy="7212957"/>
              <a:chOff x="8451075" y="2889337"/>
              <a:chExt cx="7485029" cy="7440738"/>
            </a:xfrm>
          </p:grpSpPr>
          <p:sp>
            <p:nvSpPr>
              <p:cNvPr id="448" name="Freeform: Shape 447">
                <a:extLst>
                  <a:ext uri="{FF2B5EF4-FFF2-40B4-BE49-F238E27FC236}">
                    <a16:creationId xmlns:a16="http://schemas.microsoft.com/office/drawing/2014/main" id="{C1FA38F1-AC82-456D-BFF4-F17C804DB5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9" name="Freeform: Shape 448">
                <a:extLst>
                  <a:ext uri="{FF2B5EF4-FFF2-40B4-BE49-F238E27FC236}">
                    <a16:creationId xmlns:a16="http://schemas.microsoft.com/office/drawing/2014/main" id="{669099C3-5B14-402B-90CD-970773CFE51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0" name="Freeform: Shape 449">
                <a:extLst>
                  <a:ext uri="{FF2B5EF4-FFF2-40B4-BE49-F238E27FC236}">
                    <a16:creationId xmlns:a16="http://schemas.microsoft.com/office/drawing/2014/main" id="{BA5F5AEB-11CC-45A3-8B2B-B756671C755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1" name="Freeform: Shape 450">
                <a:extLst>
                  <a:ext uri="{FF2B5EF4-FFF2-40B4-BE49-F238E27FC236}">
                    <a16:creationId xmlns:a16="http://schemas.microsoft.com/office/drawing/2014/main" id="{1BFA1D4A-2251-493F-9BD5-5930C0FF887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8" name="Group 417">
              <a:extLst>
                <a:ext uri="{FF2B5EF4-FFF2-40B4-BE49-F238E27FC236}">
                  <a16:creationId xmlns:a16="http://schemas.microsoft.com/office/drawing/2014/main" id="{6FF816AC-864A-4F89-B94F-B24B88BAA163}"/>
                </a:ext>
              </a:extLst>
            </p:cNvPr>
            <p:cNvGrpSpPr/>
            <p:nvPr/>
          </p:nvGrpSpPr>
          <p:grpSpPr>
            <a:xfrm>
              <a:off x="-5487555" y="16489183"/>
              <a:ext cx="12925268" cy="12848788"/>
              <a:chOff x="8451073" y="2889337"/>
              <a:chExt cx="7485028" cy="7440739"/>
            </a:xfrm>
          </p:grpSpPr>
          <p:sp>
            <p:nvSpPr>
              <p:cNvPr id="444" name="Freeform: Shape 443">
                <a:extLst>
                  <a:ext uri="{FF2B5EF4-FFF2-40B4-BE49-F238E27FC236}">
                    <a16:creationId xmlns:a16="http://schemas.microsoft.com/office/drawing/2014/main" id="{D5CA1E09-4C90-4002-B97D-F70EA69CD9A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5" name="Freeform: Shape 444">
                <a:extLst>
                  <a:ext uri="{FF2B5EF4-FFF2-40B4-BE49-F238E27FC236}">
                    <a16:creationId xmlns:a16="http://schemas.microsoft.com/office/drawing/2014/main" id="{C1DC935E-09A0-4CB9-93DA-74CA415025E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6" name="Freeform: Shape 445">
                <a:extLst>
                  <a:ext uri="{FF2B5EF4-FFF2-40B4-BE49-F238E27FC236}">
                    <a16:creationId xmlns:a16="http://schemas.microsoft.com/office/drawing/2014/main" id="{89E52D6F-E863-480A-9EE7-E5BDEB8470FE}"/>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7" name="Freeform: Shape 446">
                <a:extLst>
                  <a:ext uri="{FF2B5EF4-FFF2-40B4-BE49-F238E27FC236}">
                    <a16:creationId xmlns:a16="http://schemas.microsoft.com/office/drawing/2014/main" id="{AA2E0BF2-DC55-411D-B0CF-C2D2BE99CDA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9" name="Group 418">
              <a:extLst>
                <a:ext uri="{FF2B5EF4-FFF2-40B4-BE49-F238E27FC236}">
                  <a16:creationId xmlns:a16="http://schemas.microsoft.com/office/drawing/2014/main" id="{A4A504D3-9793-4C52-AE31-E9084F7B6077}"/>
                </a:ext>
              </a:extLst>
            </p:cNvPr>
            <p:cNvGrpSpPr/>
            <p:nvPr/>
          </p:nvGrpSpPr>
          <p:grpSpPr>
            <a:xfrm>
              <a:off x="16676887" y="21059640"/>
              <a:ext cx="6770922" cy="6730857"/>
              <a:chOff x="8451075" y="2889337"/>
              <a:chExt cx="7485029" cy="7440738"/>
            </a:xfrm>
          </p:grpSpPr>
          <p:sp>
            <p:nvSpPr>
              <p:cNvPr id="440" name="Freeform: Shape 439">
                <a:extLst>
                  <a:ext uri="{FF2B5EF4-FFF2-40B4-BE49-F238E27FC236}">
                    <a16:creationId xmlns:a16="http://schemas.microsoft.com/office/drawing/2014/main" id="{3A49FB1D-FE21-4C86-AD1D-8A2C90C0EC2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1" name="Freeform: Shape 440">
                <a:extLst>
                  <a:ext uri="{FF2B5EF4-FFF2-40B4-BE49-F238E27FC236}">
                    <a16:creationId xmlns:a16="http://schemas.microsoft.com/office/drawing/2014/main" id="{8DF6F252-D185-4219-838B-E8D4419EEB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2" name="Freeform: Shape 441">
                <a:extLst>
                  <a:ext uri="{FF2B5EF4-FFF2-40B4-BE49-F238E27FC236}">
                    <a16:creationId xmlns:a16="http://schemas.microsoft.com/office/drawing/2014/main" id="{0F939989-BE70-4F45-AF1A-62ECC509173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3" name="Freeform: Shape 442">
                <a:extLst>
                  <a:ext uri="{FF2B5EF4-FFF2-40B4-BE49-F238E27FC236}">
                    <a16:creationId xmlns:a16="http://schemas.microsoft.com/office/drawing/2014/main" id="{060830FE-BADB-42C9-BA6A-BC8492B0806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0" name="Group 419">
              <a:extLst>
                <a:ext uri="{FF2B5EF4-FFF2-40B4-BE49-F238E27FC236}">
                  <a16:creationId xmlns:a16="http://schemas.microsoft.com/office/drawing/2014/main" id="{AA31F3DA-0775-4C69-8544-A8A331423CE5}"/>
                </a:ext>
              </a:extLst>
            </p:cNvPr>
            <p:cNvGrpSpPr/>
            <p:nvPr/>
          </p:nvGrpSpPr>
          <p:grpSpPr>
            <a:xfrm>
              <a:off x="16823739" y="48350407"/>
              <a:ext cx="9191493" cy="9137106"/>
              <a:chOff x="8451073" y="2889337"/>
              <a:chExt cx="7485028" cy="7440739"/>
            </a:xfrm>
          </p:grpSpPr>
          <p:sp>
            <p:nvSpPr>
              <p:cNvPr id="436" name="Freeform: Shape 435">
                <a:extLst>
                  <a:ext uri="{FF2B5EF4-FFF2-40B4-BE49-F238E27FC236}">
                    <a16:creationId xmlns:a16="http://schemas.microsoft.com/office/drawing/2014/main" id="{E1636E67-0824-4D72-BC81-C75FB120AE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7" name="Freeform: Shape 436">
                <a:extLst>
                  <a:ext uri="{FF2B5EF4-FFF2-40B4-BE49-F238E27FC236}">
                    <a16:creationId xmlns:a16="http://schemas.microsoft.com/office/drawing/2014/main" id="{3CD65B14-600F-4DD8-8E54-22EAACC60A4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8" name="Freeform: Shape 437">
                <a:extLst>
                  <a:ext uri="{FF2B5EF4-FFF2-40B4-BE49-F238E27FC236}">
                    <a16:creationId xmlns:a16="http://schemas.microsoft.com/office/drawing/2014/main" id="{00D87B5A-8907-46D3-9B51-1989C034F16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9" name="Freeform: Shape 438">
                <a:extLst>
                  <a:ext uri="{FF2B5EF4-FFF2-40B4-BE49-F238E27FC236}">
                    <a16:creationId xmlns:a16="http://schemas.microsoft.com/office/drawing/2014/main" id="{3A12D976-8E27-4DC0-81D2-29D14DEA225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1" name="Group 420">
              <a:extLst>
                <a:ext uri="{FF2B5EF4-FFF2-40B4-BE49-F238E27FC236}">
                  <a16:creationId xmlns:a16="http://schemas.microsoft.com/office/drawing/2014/main" id="{ECEAB9B4-E06F-4F50-B9DD-12B5A3D5B575}"/>
                </a:ext>
              </a:extLst>
            </p:cNvPr>
            <p:cNvGrpSpPr/>
            <p:nvPr/>
          </p:nvGrpSpPr>
          <p:grpSpPr>
            <a:xfrm>
              <a:off x="2337356" y="47143073"/>
              <a:ext cx="7255892" cy="7212957"/>
              <a:chOff x="8451075" y="2889337"/>
              <a:chExt cx="7485029" cy="7440738"/>
            </a:xfrm>
          </p:grpSpPr>
          <p:sp>
            <p:nvSpPr>
              <p:cNvPr id="432" name="Freeform: Shape 431">
                <a:extLst>
                  <a:ext uri="{FF2B5EF4-FFF2-40B4-BE49-F238E27FC236}">
                    <a16:creationId xmlns:a16="http://schemas.microsoft.com/office/drawing/2014/main" id="{DB3A2EAC-E40A-4414-B287-2C34708D9F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3" name="Freeform: Shape 432">
                <a:extLst>
                  <a:ext uri="{FF2B5EF4-FFF2-40B4-BE49-F238E27FC236}">
                    <a16:creationId xmlns:a16="http://schemas.microsoft.com/office/drawing/2014/main" id="{0A6072EF-C907-443F-8192-FC673B1CBE9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4" name="Freeform: Shape 433">
                <a:extLst>
                  <a:ext uri="{FF2B5EF4-FFF2-40B4-BE49-F238E27FC236}">
                    <a16:creationId xmlns:a16="http://schemas.microsoft.com/office/drawing/2014/main" id="{20760D7B-95B8-4FC4-AAC9-AAA122E9BF42}"/>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5" name="Freeform: Shape 434">
                <a:extLst>
                  <a:ext uri="{FF2B5EF4-FFF2-40B4-BE49-F238E27FC236}">
                    <a16:creationId xmlns:a16="http://schemas.microsoft.com/office/drawing/2014/main" id="{3F6D80E2-68A6-4A28-98D0-4C2CE78D154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2" name="Group 421">
              <a:extLst>
                <a:ext uri="{FF2B5EF4-FFF2-40B4-BE49-F238E27FC236}">
                  <a16:creationId xmlns:a16="http://schemas.microsoft.com/office/drawing/2014/main" id="{A54E0ADB-08B2-4AB6-95B0-EF53BC5FF2F5}"/>
                </a:ext>
              </a:extLst>
            </p:cNvPr>
            <p:cNvGrpSpPr/>
            <p:nvPr/>
          </p:nvGrpSpPr>
          <p:grpSpPr>
            <a:xfrm>
              <a:off x="-5487555" y="35989996"/>
              <a:ext cx="12925268" cy="12848788"/>
              <a:chOff x="8451073" y="2889337"/>
              <a:chExt cx="7485028" cy="7440739"/>
            </a:xfrm>
          </p:grpSpPr>
          <p:sp>
            <p:nvSpPr>
              <p:cNvPr id="428" name="Freeform: Shape 427">
                <a:extLst>
                  <a:ext uri="{FF2B5EF4-FFF2-40B4-BE49-F238E27FC236}">
                    <a16:creationId xmlns:a16="http://schemas.microsoft.com/office/drawing/2014/main" id="{3321EA5C-4B35-4AF9-8CB1-0AC204659A3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9" name="Freeform: Shape 428">
                <a:extLst>
                  <a:ext uri="{FF2B5EF4-FFF2-40B4-BE49-F238E27FC236}">
                    <a16:creationId xmlns:a16="http://schemas.microsoft.com/office/drawing/2014/main" id="{5C5EB32E-3B94-4D2D-BCF5-F956715572F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0" name="Freeform: Shape 429">
                <a:extLst>
                  <a:ext uri="{FF2B5EF4-FFF2-40B4-BE49-F238E27FC236}">
                    <a16:creationId xmlns:a16="http://schemas.microsoft.com/office/drawing/2014/main" id="{03E39664-F7DF-4357-A915-12518801046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1" name="Freeform: Shape 430">
                <a:extLst>
                  <a:ext uri="{FF2B5EF4-FFF2-40B4-BE49-F238E27FC236}">
                    <a16:creationId xmlns:a16="http://schemas.microsoft.com/office/drawing/2014/main" id="{F07EE7A1-07A0-4692-96CB-398755DFC3F4}"/>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3" name="Group 422">
              <a:extLst>
                <a:ext uri="{FF2B5EF4-FFF2-40B4-BE49-F238E27FC236}">
                  <a16:creationId xmlns:a16="http://schemas.microsoft.com/office/drawing/2014/main" id="{1C76FF68-44C6-4E2F-B3CA-86BA70C20ED3}"/>
                </a:ext>
              </a:extLst>
            </p:cNvPr>
            <p:cNvGrpSpPr/>
            <p:nvPr/>
          </p:nvGrpSpPr>
          <p:grpSpPr>
            <a:xfrm>
              <a:off x="16676887" y="40560453"/>
              <a:ext cx="6770922" cy="6730857"/>
              <a:chOff x="8451075" y="2889337"/>
              <a:chExt cx="7485029" cy="7440738"/>
            </a:xfrm>
          </p:grpSpPr>
          <p:sp>
            <p:nvSpPr>
              <p:cNvPr id="424" name="Freeform: Shape 423">
                <a:extLst>
                  <a:ext uri="{FF2B5EF4-FFF2-40B4-BE49-F238E27FC236}">
                    <a16:creationId xmlns:a16="http://schemas.microsoft.com/office/drawing/2014/main" id="{BFE424B8-D4E1-4816-A254-08770E8597C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5" name="Freeform: Shape 424">
                <a:extLst>
                  <a:ext uri="{FF2B5EF4-FFF2-40B4-BE49-F238E27FC236}">
                    <a16:creationId xmlns:a16="http://schemas.microsoft.com/office/drawing/2014/main" id="{D71A138B-7F9D-4F44-8C02-6623087C40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6" name="Freeform: Shape 425">
                <a:extLst>
                  <a:ext uri="{FF2B5EF4-FFF2-40B4-BE49-F238E27FC236}">
                    <a16:creationId xmlns:a16="http://schemas.microsoft.com/office/drawing/2014/main" id="{84CEA6A4-CCDE-4231-A283-EB07BDC0EBF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7" name="Freeform: Shape 426">
                <a:extLst>
                  <a:ext uri="{FF2B5EF4-FFF2-40B4-BE49-F238E27FC236}">
                    <a16:creationId xmlns:a16="http://schemas.microsoft.com/office/drawing/2014/main" id="{EBF4F1C9-5920-4EC5-A4B4-C5DCCE93FD9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148" name="Group 147">
            <a:extLst>
              <a:ext uri="{FF2B5EF4-FFF2-40B4-BE49-F238E27FC236}">
                <a16:creationId xmlns:a16="http://schemas.microsoft.com/office/drawing/2014/main" id="{F536D9C3-6C23-41AD-9F45-35847C623D94}"/>
              </a:ext>
            </a:extLst>
          </p:cNvPr>
          <p:cNvGrpSpPr/>
          <p:nvPr/>
        </p:nvGrpSpPr>
        <p:grpSpPr>
          <a:xfrm>
            <a:off x="4004766" y="-3993818"/>
            <a:ext cx="4182467" cy="4411537"/>
            <a:chOff x="8736553" y="3611344"/>
            <a:chExt cx="6914068" cy="7292746"/>
          </a:xfrm>
        </p:grpSpPr>
        <p:sp>
          <p:nvSpPr>
            <p:cNvPr id="149" name="One">
              <a:extLst>
                <a:ext uri="{FF2B5EF4-FFF2-40B4-BE49-F238E27FC236}">
                  <a16:creationId xmlns:a16="http://schemas.microsoft.com/office/drawing/2014/main" id="{83EC4E08-C236-4BEA-9FEA-D97FF7E96AE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5"/>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0" name="Two">
              <a:extLst>
                <a:ext uri="{FF2B5EF4-FFF2-40B4-BE49-F238E27FC236}">
                  <a16:creationId xmlns:a16="http://schemas.microsoft.com/office/drawing/2014/main" id="{7843FCEF-0E24-4697-B108-4AB910805B34}"/>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5">
                    <a:lumMod val="75000"/>
                  </a:schemeClr>
                </a:gs>
                <a:gs pos="0">
                  <a:schemeClr val="accent5"/>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1" name="Three">
              <a:extLst>
                <a:ext uri="{FF2B5EF4-FFF2-40B4-BE49-F238E27FC236}">
                  <a16:creationId xmlns:a16="http://schemas.microsoft.com/office/drawing/2014/main" id="{293FF8DC-0561-4561-A512-9596EE015BDB}"/>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5">
                    <a:lumMod val="75000"/>
                  </a:schemeClr>
                </a:gs>
                <a:gs pos="19000">
                  <a:schemeClr val="accent5">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our">
              <a:extLst>
                <a:ext uri="{FF2B5EF4-FFF2-40B4-BE49-F238E27FC236}">
                  <a16:creationId xmlns:a16="http://schemas.microsoft.com/office/drawing/2014/main" id="{8365DBFC-A66D-483E-808B-53EB305383A2}"/>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5">
                    <a:lumMod val="60000"/>
                    <a:lumOff val="40000"/>
                  </a:schemeClr>
                </a:gs>
                <a:gs pos="9000">
                  <a:schemeClr val="accent5">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53" name="TextBox 152">
            <a:extLst>
              <a:ext uri="{FF2B5EF4-FFF2-40B4-BE49-F238E27FC236}">
                <a16:creationId xmlns:a16="http://schemas.microsoft.com/office/drawing/2014/main" id="{B6745887-27BF-431E-8B23-5298B71CB4FC}"/>
              </a:ext>
            </a:extLst>
          </p:cNvPr>
          <p:cNvSpPr txBox="1"/>
          <p:nvPr/>
        </p:nvSpPr>
        <p:spPr>
          <a:xfrm>
            <a:off x="4981496" y="-3683006"/>
            <a:ext cx="2229009" cy="677108"/>
          </a:xfrm>
          <a:prstGeom prst="rect">
            <a:avLst/>
          </a:prstGeom>
          <a:noFill/>
        </p:spPr>
        <p:txBody>
          <a:bodyPr wrap="square" rtlCol="0">
            <a:spAutoFit/>
          </a:bodyPr>
          <a:lstStyle/>
          <a:p>
            <a:pPr lvl="0" algn="ctr">
              <a:defRPr/>
            </a:pPr>
            <a:r>
              <a:rPr lang="en-US" b="1">
                <a:solidFill>
                  <a:srgbClr val="FFFFFF"/>
                </a:solidFill>
                <a:latin typeface="Century Gothic"/>
              </a:rPr>
              <a:t>Finish Process</a:t>
            </a:r>
          </a:p>
          <a:p>
            <a:pPr lvl="0" algn="ctr">
              <a:defRPr/>
            </a:pPr>
            <a:r>
              <a:rPr lang="en-US" sz="1000">
                <a:solidFill>
                  <a:srgbClr val="FFFFFF"/>
                </a:solidFill>
              </a:rPr>
              <a:t>Donec ornare rutrum neque sit amet pellentesque. Nulla eget dictum tortor. </a:t>
            </a:r>
          </a:p>
        </p:txBody>
      </p:sp>
      <p:sp>
        <p:nvSpPr>
          <p:cNvPr id="154" name="TextBox 153">
            <a:extLst>
              <a:ext uri="{FF2B5EF4-FFF2-40B4-BE49-F238E27FC236}">
                <a16:creationId xmlns:a16="http://schemas.microsoft.com/office/drawing/2014/main" id="{0F32FDE8-2C8B-4B25-8C74-997DB2CAA880}"/>
              </a:ext>
            </a:extLst>
          </p:cNvPr>
          <p:cNvSpPr txBox="1"/>
          <p:nvPr/>
        </p:nvSpPr>
        <p:spPr>
          <a:xfrm>
            <a:off x="5485897" y="-4782965"/>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sp>
        <p:nvSpPr>
          <p:cNvPr id="155" name="Rectangle 154">
            <a:extLst>
              <a:ext uri="{FF2B5EF4-FFF2-40B4-BE49-F238E27FC236}">
                <a16:creationId xmlns:a16="http://schemas.microsoft.com/office/drawing/2014/main" id="{FC0F9164-409E-4FC2-B394-8C1E20192AE6}"/>
              </a:ext>
            </a:extLst>
          </p:cNvPr>
          <p:cNvSpPr/>
          <p:nvPr/>
        </p:nvSpPr>
        <p:spPr>
          <a:xfrm>
            <a:off x="5747484" y="-3089167"/>
            <a:ext cx="729688" cy="1154034"/>
          </a:xfrm>
          <a:prstGeom prst="rect">
            <a:avLst/>
          </a:prstGeom>
        </p:spPr>
        <p:txBody>
          <a:bodyPr wrap="none" anchor="ctr">
            <a:spAutoFit/>
          </a:bodyPr>
          <a:lstStyle/>
          <a:p>
            <a:pPr algn="ctr" defTabSz="457109">
              <a:defRPr/>
            </a:pPr>
            <a:r>
              <a:rPr lang="en-US" sz="6899" dirty="0">
                <a:solidFill>
                  <a:srgbClr val="FFFFFF"/>
                </a:solidFill>
                <a:latin typeface="Designball-Documents-02" pitchFamily="2" charset="0"/>
                <a:ea typeface="Open Sans" panose="020B0606030504020204" pitchFamily="34" charset="0"/>
                <a:cs typeface="Arial" panose="020B0604020202020204" pitchFamily="34" charset="0"/>
              </a:rPr>
              <a:t>D</a:t>
            </a:r>
          </a:p>
        </p:txBody>
      </p:sp>
      <p:grpSp>
        <p:nvGrpSpPr>
          <p:cNvPr id="157" name="Group 156">
            <a:extLst>
              <a:ext uri="{FF2B5EF4-FFF2-40B4-BE49-F238E27FC236}">
                <a16:creationId xmlns:a16="http://schemas.microsoft.com/office/drawing/2014/main" id="{9A27CAD2-143E-4C85-AD2A-732AB7466905}"/>
              </a:ext>
            </a:extLst>
          </p:cNvPr>
          <p:cNvGrpSpPr/>
          <p:nvPr/>
        </p:nvGrpSpPr>
        <p:grpSpPr>
          <a:xfrm>
            <a:off x="4004767" y="1459813"/>
            <a:ext cx="4182467" cy="4411537"/>
            <a:chOff x="8736553" y="3611344"/>
            <a:chExt cx="6914068" cy="7292746"/>
          </a:xfrm>
        </p:grpSpPr>
        <p:sp>
          <p:nvSpPr>
            <p:cNvPr id="160" name="One">
              <a:extLst>
                <a:ext uri="{FF2B5EF4-FFF2-40B4-BE49-F238E27FC236}">
                  <a16:creationId xmlns:a16="http://schemas.microsoft.com/office/drawing/2014/main" id="{3148C293-0045-4669-B00B-5F008C8664A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bg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1" name="Two">
              <a:extLst>
                <a:ext uri="{FF2B5EF4-FFF2-40B4-BE49-F238E27FC236}">
                  <a16:creationId xmlns:a16="http://schemas.microsoft.com/office/drawing/2014/main" id="{EBBE5FF9-C468-4646-B1BD-8DAD7E4DD258}"/>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bg2">
                    <a:lumMod val="75000"/>
                  </a:schemeClr>
                </a:gs>
                <a:gs pos="0">
                  <a:schemeClr val="bg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2" name="Three">
              <a:extLst>
                <a:ext uri="{FF2B5EF4-FFF2-40B4-BE49-F238E27FC236}">
                  <a16:creationId xmlns:a16="http://schemas.microsoft.com/office/drawing/2014/main" id="{8CAD49D4-88BD-4F8B-944E-0FE27EC98A96}"/>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bg2">
                    <a:lumMod val="75000"/>
                  </a:schemeClr>
                </a:gs>
                <a:gs pos="19000">
                  <a:schemeClr val="bg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3" name="Four">
              <a:extLst>
                <a:ext uri="{FF2B5EF4-FFF2-40B4-BE49-F238E27FC236}">
                  <a16:creationId xmlns:a16="http://schemas.microsoft.com/office/drawing/2014/main" id="{66978AFE-855F-4C0E-8299-6CCD5C8FA56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bg2">
                    <a:lumMod val="60000"/>
                    <a:lumOff val="40000"/>
                  </a:schemeClr>
                </a:gs>
                <a:gs pos="9000">
                  <a:schemeClr val="bg2">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grpSp>
        <p:nvGrpSpPr>
          <p:cNvPr id="165" name="Group 164">
            <a:extLst>
              <a:ext uri="{FF2B5EF4-FFF2-40B4-BE49-F238E27FC236}">
                <a16:creationId xmlns:a16="http://schemas.microsoft.com/office/drawing/2014/main" id="{8F1F4EC1-E86B-46F6-B60A-DA37B9EF07AA}"/>
              </a:ext>
            </a:extLst>
          </p:cNvPr>
          <p:cNvGrpSpPr/>
          <p:nvPr/>
        </p:nvGrpSpPr>
        <p:grpSpPr>
          <a:xfrm>
            <a:off x="3904821" y="7745110"/>
            <a:ext cx="4382358" cy="4622376"/>
            <a:chOff x="8736553" y="3611344"/>
            <a:chExt cx="6914068" cy="7292746"/>
          </a:xfrm>
        </p:grpSpPr>
        <p:sp>
          <p:nvSpPr>
            <p:cNvPr id="168" name="One">
              <a:extLst>
                <a:ext uri="{FF2B5EF4-FFF2-40B4-BE49-F238E27FC236}">
                  <a16:creationId xmlns:a16="http://schemas.microsoft.com/office/drawing/2014/main" id="{2E10DF4D-F36C-42C3-91DE-9C035BB4F4A9}"/>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6"/>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9" name="Two">
              <a:extLst>
                <a:ext uri="{FF2B5EF4-FFF2-40B4-BE49-F238E27FC236}">
                  <a16:creationId xmlns:a16="http://schemas.microsoft.com/office/drawing/2014/main" id="{33F850F4-E789-43E6-9041-FB426B24D91A}"/>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6">
                    <a:lumMod val="75000"/>
                  </a:schemeClr>
                </a:gs>
                <a:gs pos="0">
                  <a:schemeClr val="accent6"/>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0" name="Three">
              <a:extLst>
                <a:ext uri="{FF2B5EF4-FFF2-40B4-BE49-F238E27FC236}">
                  <a16:creationId xmlns:a16="http://schemas.microsoft.com/office/drawing/2014/main" id="{ED7CF730-E932-4F88-992A-62FDE76EF7EB}"/>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6">
                    <a:lumMod val="75000"/>
                  </a:schemeClr>
                </a:gs>
                <a:gs pos="19000">
                  <a:schemeClr val="accent6">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1" name="Four">
              <a:extLst>
                <a:ext uri="{FF2B5EF4-FFF2-40B4-BE49-F238E27FC236}">
                  <a16:creationId xmlns:a16="http://schemas.microsoft.com/office/drawing/2014/main" id="{12C94EA6-85E5-41F4-8787-2D7502C8AF1F}"/>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6">
                    <a:lumMod val="60000"/>
                    <a:lumOff val="40000"/>
                  </a:schemeClr>
                </a:gs>
                <a:gs pos="9000">
                  <a:schemeClr val="accent6">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sp>
        <p:nvSpPr>
          <p:cNvPr id="2" name="TextBox 1">
            <a:extLst>
              <a:ext uri="{FF2B5EF4-FFF2-40B4-BE49-F238E27FC236}">
                <a16:creationId xmlns:a16="http://schemas.microsoft.com/office/drawing/2014/main" id="{D075867C-2073-D36A-F674-8F7A11F0AD7B}"/>
              </a:ext>
            </a:extLst>
          </p:cNvPr>
          <p:cNvSpPr txBox="1"/>
          <p:nvPr/>
        </p:nvSpPr>
        <p:spPr>
          <a:xfrm>
            <a:off x="5533738" y="2093159"/>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sp>
        <p:nvSpPr>
          <p:cNvPr id="4" name="TextBox 3">
            <a:extLst>
              <a:ext uri="{FF2B5EF4-FFF2-40B4-BE49-F238E27FC236}">
                <a16:creationId xmlns:a16="http://schemas.microsoft.com/office/drawing/2014/main" id="{65492B57-3EE6-DF53-44F5-06E80D89B9D2}"/>
              </a:ext>
            </a:extLst>
          </p:cNvPr>
          <p:cNvSpPr txBox="1"/>
          <p:nvPr/>
        </p:nvSpPr>
        <p:spPr>
          <a:xfrm>
            <a:off x="5439167" y="8559665"/>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08</a:t>
            </a:r>
          </a:p>
        </p:txBody>
      </p:sp>
      <p:pic>
        <p:nvPicPr>
          <p:cNvPr id="5" name="Picture 4">
            <a:extLst>
              <a:ext uri="{FF2B5EF4-FFF2-40B4-BE49-F238E27FC236}">
                <a16:creationId xmlns:a16="http://schemas.microsoft.com/office/drawing/2014/main" id="{7AF85A27-9765-D558-A300-049276EEC6E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379563" y="9750875"/>
            <a:ext cx="1425094" cy="1425094"/>
          </a:xfrm>
          <a:prstGeom prst="rect">
            <a:avLst/>
          </a:prstGeom>
        </p:spPr>
      </p:pic>
      <p:grpSp>
        <p:nvGrpSpPr>
          <p:cNvPr id="7" name="Glass">
            <a:extLst>
              <a:ext uri="{FF2B5EF4-FFF2-40B4-BE49-F238E27FC236}">
                <a16:creationId xmlns:a16="http://schemas.microsoft.com/office/drawing/2014/main" id="{200D00BD-9D6E-4DB0-7881-DBEE703BC5CE}"/>
              </a:ext>
            </a:extLst>
          </p:cNvPr>
          <p:cNvGrpSpPr/>
          <p:nvPr/>
        </p:nvGrpSpPr>
        <p:grpSpPr>
          <a:xfrm>
            <a:off x="8340558" y="1338941"/>
            <a:ext cx="3806313" cy="4076700"/>
            <a:chOff x="6700838" y="1390650"/>
            <a:chExt cx="5532438" cy="4076700"/>
          </a:xfrm>
        </p:grpSpPr>
        <p:sp>
          <p:nvSpPr>
            <p:cNvPr id="8" name="Rectangle 18">
              <a:extLst>
                <a:ext uri="{FF2B5EF4-FFF2-40B4-BE49-F238E27FC236}">
                  <a16:creationId xmlns:a16="http://schemas.microsoft.com/office/drawing/2014/main" id="{97942E60-57A8-4021-ED24-1B5BA58B29D1}"/>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 name="Freeform 7">
              <a:extLst>
                <a:ext uri="{FF2B5EF4-FFF2-40B4-BE49-F238E27FC236}">
                  <a16:creationId xmlns:a16="http://schemas.microsoft.com/office/drawing/2014/main" id="{FE03FE30-1790-8007-8A47-014589BE4DD8}"/>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10" name="TextBox 9">
            <a:extLst>
              <a:ext uri="{FF2B5EF4-FFF2-40B4-BE49-F238E27FC236}">
                <a16:creationId xmlns:a16="http://schemas.microsoft.com/office/drawing/2014/main" id="{85947689-F141-8A28-4D40-BE6B40DF6599}"/>
              </a:ext>
            </a:extLst>
          </p:cNvPr>
          <p:cNvSpPr txBox="1"/>
          <p:nvPr/>
        </p:nvSpPr>
        <p:spPr>
          <a:xfrm>
            <a:off x="8685104" y="1504428"/>
            <a:ext cx="3232948" cy="3877985"/>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spc="-70">
                <a:solidFill>
                  <a:srgbClr val="001F5F"/>
                </a:solidFill>
                <a:latin typeface="Open Sans"/>
              </a:defRPr>
            </a:lvl1pPr>
          </a:lstStyle>
          <a:p>
            <a:r>
              <a:rPr lang="en-US" dirty="0"/>
              <a:t>Improved communication skills</a:t>
            </a:r>
          </a:p>
          <a:p>
            <a:r>
              <a:rPr lang="en-US" dirty="0"/>
              <a:t>Enhanced career opportunities</a:t>
            </a:r>
          </a:p>
          <a:p>
            <a:r>
              <a:rPr lang="en-US" dirty="0"/>
              <a:t>Access to global information</a:t>
            </a:r>
          </a:p>
          <a:p>
            <a:r>
              <a:rPr lang="en-US" dirty="0"/>
              <a:t>Increased travel options</a:t>
            </a:r>
          </a:p>
          <a:p>
            <a:r>
              <a:rPr lang="en-US" dirty="0"/>
              <a:t>Cultural enrichment</a:t>
            </a:r>
          </a:p>
          <a:p>
            <a:r>
              <a:rPr lang="en-US" dirty="0"/>
              <a:t>Improved academic opportunities</a:t>
            </a:r>
          </a:p>
          <a:p>
            <a:r>
              <a:rPr lang="en-US" dirty="0"/>
              <a:t>Enhanced problem-solving skills</a:t>
            </a:r>
          </a:p>
        </p:txBody>
      </p:sp>
      <p:pic>
        <p:nvPicPr>
          <p:cNvPr id="12" name="그림 9">
            <a:extLst>
              <a:ext uri="{FF2B5EF4-FFF2-40B4-BE49-F238E27FC236}">
                <a16:creationId xmlns:a16="http://schemas.microsoft.com/office/drawing/2014/main" id="{F2598CAF-9FB3-E3DE-5301-ED74C7501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885" y="511845"/>
            <a:ext cx="4287802" cy="5511800"/>
          </a:xfrm>
          <a:prstGeom prst="rect">
            <a:avLst/>
          </a:prstGeom>
        </p:spPr>
      </p:pic>
      <p:sp>
        <p:nvSpPr>
          <p:cNvPr id="15" name="Rectangle 14">
            <a:extLst>
              <a:ext uri="{FF2B5EF4-FFF2-40B4-BE49-F238E27FC236}">
                <a16:creationId xmlns:a16="http://schemas.microsoft.com/office/drawing/2014/main" id="{690BEDC9-57BC-C160-9415-D41960E2A94E}"/>
              </a:ext>
            </a:extLst>
          </p:cNvPr>
          <p:cNvSpPr/>
          <p:nvPr/>
        </p:nvSpPr>
        <p:spPr>
          <a:xfrm>
            <a:off x="533946" y="743058"/>
            <a:ext cx="3622855" cy="4949091"/>
          </a:xfrm>
          <a:prstGeom prst="rect">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descr="A black and white chat bubble with letters&#10;&#10;Description automatically generated">
            <a:extLst>
              <a:ext uri="{FF2B5EF4-FFF2-40B4-BE49-F238E27FC236}">
                <a16:creationId xmlns:a16="http://schemas.microsoft.com/office/drawing/2014/main" id="{6600145B-CC4B-EF20-F564-1B0D784C5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8254" y="3167698"/>
            <a:ext cx="1097282" cy="1097282"/>
          </a:xfrm>
          <a:prstGeom prst="rect">
            <a:avLst/>
          </a:prstGeom>
        </p:spPr>
      </p:pic>
      <p:sp>
        <p:nvSpPr>
          <p:cNvPr id="6" name="TextBox 5">
            <a:extLst>
              <a:ext uri="{FF2B5EF4-FFF2-40B4-BE49-F238E27FC236}">
                <a16:creationId xmlns:a16="http://schemas.microsoft.com/office/drawing/2014/main" id="{006DA7FA-E0FE-7114-4A2F-7F27E8CA7770}"/>
              </a:ext>
            </a:extLst>
          </p:cNvPr>
          <p:cNvSpPr txBox="1"/>
          <p:nvPr/>
        </p:nvSpPr>
        <p:spPr>
          <a:xfrm>
            <a:off x="2540461" y="104442"/>
            <a:ext cx="7830455" cy="1323439"/>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Spoken English And Communication</a:t>
            </a:r>
          </a:p>
        </p:txBody>
      </p:sp>
    </p:spTree>
    <p:extLst>
      <p:ext uri="{BB962C8B-B14F-4D97-AF65-F5344CB8AC3E}">
        <p14:creationId xmlns:p14="http://schemas.microsoft.com/office/powerpoint/2010/main" val="289303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B56EEF-8FD2-41FD-A63C-388261D72BC0}"/>
              </a:ext>
            </a:extLst>
          </p:cNvPr>
          <p:cNvGrpSpPr/>
          <p:nvPr/>
        </p:nvGrpSpPr>
        <p:grpSpPr>
          <a:xfrm>
            <a:off x="-202634" y="-4066296"/>
            <a:ext cx="13049229" cy="15238956"/>
            <a:chOff x="-444571" y="0"/>
            <a:chExt cx="26101857" cy="30481880"/>
          </a:xfrm>
        </p:grpSpPr>
        <p:grpSp>
          <p:nvGrpSpPr>
            <p:cNvPr id="123" name="Group 122">
              <a:extLst>
                <a:ext uri="{FF2B5EF4-FFF2-40B4-BE49-F238E27FC236}">
                  <a16:creationId xmlns:a16="http://schemas.microsoft.com/office/drawing/2014/main" id="{AFCB654F-9BBD-4828-BB7C-F24343123EF1}"/>
                </a:ext>
              </a:extLst>
            </p:cNvPr>
            <p:cNvGrpSpPr/>
            <p:nvPr/>
          </p:nvGrpSpPr>
          <p:grpSpPr>
            <a:xfrm>
              <a:off x="12218517" y="20165282"/>
              <a:ext cx="5893125" cy="5858254"/>
              <a:chOff x="8451075" y="2889337"/>
              <a:chExt cx="7485029" cy="7440738"/>
            </a:xfrm>
          </p:grpSpPr>
          <p:sp>
            <p:nvSpPr>
              <p:cNvPr id="124" name="Freeform: Shape 123">
                <a:extLst>
                  <a:ext uri="{FF2B5EF4-FFF2-40B4-BE49-F238E27FC236}">
                    <a16:creationId xmlns:a16="http://schemas.microsoft.com/office/drawing/2014/main" id="{8425C740-4FFB-451D-A932-E12E4D5B997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5" name="Freeform: Shape 124">
                <a:extLst>
                  <a:ext uri="{FF2B5EF4-FFF2-40B4-BE49-F238E27FC236}">
                    <a16:creationId xmlns:a16="http://schemas.microsoft.com/office/drawing/2014/main" id="{F07372D8-78B5-4660-A312-7ECEAC3E2BF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6" name="Freeform: Shape 125">
                <a:extLst>
                  <a:ext uri="{FF2B5EF4-FFF2-40B4-BE49-F238E27FC236}">
                    <a16:creationId xmlns:a16="http://schemas.microsoft.com/office/drawing/2014/main" id="{91A47BDF-FBF3-4D40-BC89-B14274BEF5C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27" name="Freeform: Shape 126">
                <a:extLst>
                  <a:ext uri="{FF2B5EF4-FFF2-40B4-BE49-F238E27FC236}">
                    <a16:creationId xmlns:a16="http://schemas.microsoft.com/office/drawing/2014/main" id="{30BBC59A-EB23-4550-9E53-A30F052917D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28" name="Group 127">
              <a:extLst>
                <a:ext uri="{FF2B5EF4-FFF2-40B4-BE49-F238E27FC236}">
                  <a16:creationId xmlns:a16="http://schemas.microsoft.com/office/drawing/2014/main" id="{E5656B11-3B51-4F98-B30F-E8D268051B0F}"/>
                </a:ext>
              </a:extLst>
            </p:cNvPr>
            <p:cNvGrpSpPr/>
            <p:nvPr/>
          </p:nvGrpSpPr>
          <p:grpSpPr>
            <a:xfrm>
              <a:off x="4115323" y="344169"/>
              <a:ext cx="4317368" cy="4291821"/>
              <a:chOff x="8451075" y="2889337"/>
              <a:chExt cx="7485029" cy="7440738"/>
            </a:xfrm>
          </p:grpSpPr>
          <p:sp>
            <p:nvSpPr>
              <p:cNvPr id="129" name="Freeform: Shape 128">
                <a:extLst>
                  <a:ext uri="{FF2B5EF4-FFF2-40B4-BE49-F238E27FC236}">
                    <a16:creationId xmlns:a16="http://schemas.microsoft.com/office/drawing/2014/main" id="{2EA21372-16C5-4EE8-ACFE-45DD2E55BA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0" name="Freeform: Shape 129">
                <a:extLst>
                  <a:ext uri="{FF2B5EF4-FFF2-40B4-BE49-F238E27FC236}">
                    <a16:creationId xmlns:a16="http://schemas.microsoft.com/office/drawing/2014/main" id="{93A1769E-0848-4AE0-A15C-35D338E6E46D}"/>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1" name="Freeform: Shape 130">
                <a:extLst>
                  <a:ext uri="{FF2B5EF4-FFF2-40B4-BE49-F238E27FC236}">
                    <a16:creationId xmlns:a16="http://schemas.microsoft.com/office/drawing/2014/main" id="{7E0FF37A-3D89-4A04-9B06-C80FA766A12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2" name="Freeform: Shape 131">
                <a:extLst>
                  <a:ext uri="{FF2B5EF4-FFF2-40B4-BE49-F238E27FC236}">
                    <a16:creationId xmlns:a16="http://schemas.microsoft.com/office/drawing/2014/main" id="{88592062-6D0B-4A99-AA0C-C843D76DAF1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3" name="Group 132">
              <a:extLst>
                <a:ext uri="{FF2B5EF4-FFF2-40B4-BE49-F238E27FC236}">
                  <a16:creationId xmlns:a16="http://schemas.microsoft.com/office/drawing/2014/main" id="{32942C05-9C29-4057-8C8A-ABAA1C156C56}"/>
                </a:ext>
              </a:extLst>
            </p:cNvPr>
            <p:cNvGrpSpPr/>
            <p:nvPr/>
          </p:nvGrpSpPr>
          <p:grpSpPr>
            <a:xfrm>
              <a:off x="1238531" y="5226904"/>
              <a:ext cx="5893125" cy="5858254"/>
              <a:chOff x="8451075" y="2889337"/>
              <a:chExt cx="7485029" cy="7440738"/>
            </a:xfrm>
          </p:grpSpPr>
          <p:sp>
            <p:nvSpPr>
              <p:cNvPr id="134" name="Freeform: Shape 133">
                <a:extLst>
                  <a:ext uri="{FF2B5EF4-FFF2-40B4-BE49-F238E27FC236}">
                    <a16:creationId xmlns:a16="http://schemas.microsoft.com/office/drawing/2014/main" id="{356A24E2-C44E-459E-B59C-75814012F8C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5" name="Freeform: Shape 134">
                <a:extLst>
                  <a:ext uri="{FF2B5EF4-FFF2-40B4-BE49-F238E27FC236}">
                    <a16:creationId xmlns:a16="http://schemas.microsoft.com/office/drawing/2014/main" id="{2BB1D63E-6DD5-45F1-9DF8-196D45F5D8B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6" name="Freeform: Shape 135">
                <a:extLst>
                  <a:ext uri="{FF2B5EF4-FFF2-40B4-BE49-F238E27FC236}">
                    <a16:creationId xmlns:a16="http://schemas.microsoft.com/office/drawing/2014/main" id="{9935FAAD-1C78-4363-A5BB-E43BA2747B0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37" name="Freeform: Shape 136">
                <a:extLst>
                  <a:ext uri="{FF2B5EF4-FFF2-40B4-BE49-F238E27FC236}">
                    <a16:creationId xmlns:a16="http://schemas.microsoft.com/office/drawing/2014/main" id="{18C75D6D-51C9-473F-8F55-F68B6A53C11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38" name="Group 137">
              <a:extLst>
                <a:ext uri="{FF2B5EF4-FFF2-40B4-BE49-F238E27FC236}">
                  <a16:creationId xmlns:a16="http://schemas.microsoft.com/office/drawing/2014/main" id="{AC5E31D7-D964-4513-A1E6-52305A26CA64}"/>
                </a:ext>
              </a:extLst>
            </p:cNvPr>
            <p:cNvGrpSpPr/>
            <p:nvPr/>
          </p:nvGrpSpPr>
          <p:grpSpPr>
            <a:xfrm>
              <a:off x="16778975" y="0"/>
              <a:ext cx="6770922" cy="6730857"/>
              <a:chOff x="8451075" y="2889337"/>
              <a:chExt cx="7485029" cy="7440738"/>
            </a:xfrm>
          </p:grpSpPr>
          <p:sp>
            <p:nvSpPr>
              <p:cNvPr id="139" name="Freeform: Shape 138">
                <a:extLst>
                  <a:ext uri="{FF2B5EF4-FFF2-40B4-BE49-F238E27FC236}">
                    <a16:creationId xmlns:a16="http://schemas.microsoft.com/office/drawing/2014/main" id="{62970E80-6F26-4CAB-A45C-9ADD38023F9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0" name="Freeform: Shape 139">
                <a:extLst>
                  <a:ext uri="{FF2B5EF4-FFF2-40B4-BE49-F238E27FC236}">
                    <a16:creationId xmlns:a16="http://schemas.microsoft.com/office/drawing/2014/main" id="{DCACACFA-86B9-4BBC-AD4E-1F545BFE231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1" name="Freeform: Shape 140">
                <a:extLst>
                  <a:ext uri="{FF2B5EF4-FFF2-40B4-BE49-F238E27FC236}">
                    <a16:creationId xmlns:a16="http://schemas.microsoft.com/office/drawing/2014/main" id="{E57890E6-3CAC-4A4B-8C1B-FAF0CB33468E}"/>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2" name="Freeform: Shape 141">
                <a:extLst>
                  <a:ext uri="{FF2B5EF4-FFF2-40B4-BE49-F238E27FC236}">
                    <a16:creationId xmlns:a16="http://schemas.microsoft.com/office/drawing/2014/main" id="{5889ECF5-537C-448B-8802-93297B5C725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43" name="Group 142">
              <a:extLst>
                <a:ext uri="{FF2B5EF4-FFF2-40B4-BE49-F238E27FC236}">
                  <a16:creationId xmlns:a16="http://schemas.microsoft.com/office/drawing/2014/main" id="{2EFA34CC-2326-4AA2-976E-C3F2A276B675}"/>
                </a:ext>
              </a:extLst>
            </p:cNvPr>
            <p:cNvGrpSpPr/>
            <p:nvPr/>
          </p:nvGrpSpPr>
          <p:grpSpPr>
            <a:xfrm>
              <a:off x="13946872" y="7309998"/>
              <a:ext cx="5457706" cy="5425411"/>
              <a:chOff x="8451075" y="2889337"/>
              <a:chExt cx="7485029" cy="7440738"/>
            </a:xfrm>
          </p:grpSpPr>
          <p:sp>
            <p:nvSpPr>
              <p:cNvPr id="144" name="Freeform: Shape 143">
                <a:extLst>
                  <a:ext uri="{FF2B5EF4-FFF2-40B4-BE49-F238E27FC236}">
                    <a16:creationId xmlns:a16="http://schemas.microsoft.com/office/drawing/2014/main" id="{848AC712-DAA0-46BB-99A2-B47DEDC5725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5" name="Freeform: Shape 144">
                <a:extLst>
                  <a:ext uri="{FF2B5EF4-FFF2-40B4-BE49-F238E27FC236}">
                    <a16:creationId xmlns:a16="http://schemas.microsoft.com/office/drawing/2014/main" id="{2A3CA67B-D14E-4F30-951A-FA737B5674A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6" name="Freeform: Shape 145">
                <a:extLst>
                  <a:ext uri="{FF2B5EF4-FFF2-40B4-BE49-F238E27FC236}">
                    <a16:creationId xmlns:a16="http://schemas.microsoft.com/office/drawing/2014/main" id="{81C1CB29-1011-4E46-A8BE-5E0E9596B36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47" name="Freeform: Shape 146">
                <a:extLst>
                  <a:ext uri="{FF2B5EF4-FFF2-40B4-BE49-F238E27FC236}">
                    <a16:creationId xmlns:a16="http://schemas.microsoft.com/office/drawing/2014/main" id="{41F533F7-3083-4AD0-A449-70A8C54A3C4A}"/>
                  </a:ext>
                </a:extLst>
              </p:cNvPr>
              <p:cNvSpPr/>
              <p:nvPr/>
            </p:nvSpPr>
            <p:spPr>
              <a:xfrm>
                <a:off x="9986921" y="3677234"/>
                <a:ext cx="5059584" cy="503653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grpSp>
        <p:grpSp>
          <p:nvGrpSpPr>
            <p:cNvPr id="148" name="Group 147">
              <a:extLst>
                <a:ext uri="{FF2B5EF4-FFF2-40B4-BE49-F238E27FC236}">
                  <a16:creationId xmlns:a16="http://schemas.microsoft.com/office/drawing/2014/main" id="{E680E3DC-FF49-47A9-860D-B82450133901}"/>
                </a:ext>
              </a:extLst>
            </p:cNvPr>
            <p:cNvGrpSpPr/>
            <p:nvPr/>
          </p:nvGrpSpPr>
          <p:grpSpPr>
            <a:xfrm>
              <a:off x="6232165" y="11676070"/>
              <a:ext cx="4317368" cy="4291821"/>
              <a:chOff x="8451075" y="2889337"/>
              <a:chExt cx="7485029" cy="7440738"/>
            </a:xfrm>
          </p:grpSpPr>
          <p:sp>
            <p:nvSpPr>
              <p:cNvPr id="149" name="Freeform: Shape 148">
                <a:extLst>
                  <a:ext uri="{FF2B5EF4-FFF2-40B4-BE49-F238E27FC236}">
                    <a16:creationId xmlns:a16="http://schemas.microsoft.com/office/drawing/2014/main" id="{7CFB2DC4-CF77-4FD1-918A-D75AB79AB05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0" name="Freeform: Shape 149">
                <a:extLst>
                  <a:ext uri="{FF2B5EF4-FFF2-40B4-BE49-F238E27FC236}">
                    <a16:creationId xmlns:a16="http://schemas.microsoft.com/office/drawing/2014/main" id="{514C2377-A2A1-4CCA-8A06-D01481F3D28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1" name="Freeform: Shape 150">
                <a:extLst>
                  <a:ext uri="{FF2B5EF4-FFF2-40B4-BE49-F238E27FC236}">
                    <a16:creationId xmlns:a16="http://schemas.microsoft.com/office/drawing/2014/main" id="{2BA229FA-3431-49AA-921C-4933C254501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reeform: Shape 151">
                <a:extLst>
                  <a:ext uri="{FF2B5EF4-FFF2-40B4-BE49-F238E27FC236}">
                    <a16:creationId xmlns:a16="http://schemas.microsoft.com/office/drawing/2014/main" id="{FE3C4030-B0F0-4ED9-B7F8-FF4CAFBA4E8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3" name="Group 152">
              <a:extLst>
                <a:ext uri="{FF2B5EF4-FFF2-40B4-BE49-F238E27FC236}">
                  <a16:creationId xmlns:a16="http://schemas.microsoft.com/office/drawing/2014/main" id="{5B841D2A-36DF-41A9-BCD5-2565C9CC2859}"/>
                </a:ext>
              </a:extLst>
            </p:cNvPr>
            <p:cNvGrpSpPr/>
            <p:nvPr/>
          </p:nvGrpSpPr>
          <p:grpSpPr>
            <a:xfrm>
              <a:off x="1992607" y="16558804"/>
              <a:ext cx="7255892" cy="7212957"/>
              <a:chOff x="8451075" y="2889337"/>
              <a:chExt cx="7485029" cy="7440738"/>
            </a:xfrm>
          </p:grpSpPr>
          <p:sp>
            <p:nvSpPr>
              <p:cNvPr id="154" name="Freeform: Shape 153">
                <a:extLst>
                  <a:ext uri="{FF2B5EF4-FFF2-40B4-BE49-F238E27FC236}">
                    <a16:creationId xmlns:a16="http://schemas.microsoft.com/office/drawing/2014/main" id="{0040DBF6-68D0-4C42-AF14-1756FBDF913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5" name="Freeform: Shape 154">
                <a:extLst>
                  <a:ext uri="{FF2B5EF4-FFF2-40B4-BE49-F238E27FC236}">
                    <a16:creationId xmlns:a16="http://schemas.microsoft.com/office/drawing/2014/main" id="{B1DBB37D-EC19-4BCC-98EA-905702F42DF9}"/>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6" name="Freeform: Shape 155">
                <a:extLst>
                  <a:ext uri="{FF2B5EF4-FFF2-40B4-BE49-F238E27FC236}">
                    <a16:creationId xmlns:a16="http://schemas.microsoft.com/office/drawing/2014/main" id="{CC252732-2077-4111-AD65-7F4CEC0A9BA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7" name="Freeform: Shape 156">
                <a:extLst>
                  <a:ext uri="{FF2B5EF4-FFF2-40B4-BE49-F238E27FC236}">
                    <a16:creationId xmlns:a16="http://schemas.microsoft.com/office/drawing/2014/main" id="{67C65660-F1D7-44FF-B02E-E5A6C720DAA7}"/>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8" name="Group 157">
              <a:extLst>
                <a:ext uri="{FF2B5EF4-FFF2-40B4-BE49-F238E27FC236}">
                  <a16:creationId xmlns:a16="http://schemas.microsoft.com/office/drawing/2014/main" id="{0DAC9547-5514-4BB0-8A26-73DEE6F6584F}"/>
                </a:ext>
              </a:extLst>
            </p:cNvPr>
            <p:cNvGrpSpPr/>
            <p:nvPr/>
          </p:nvGrpSpPr>
          <p:grpSpPr>
            <a:xfrm>
              <a:off x="19404578" y="14885624"/>
              <a:ext cx="4871833" cy="4843006"/>
              <a:chOff x="8451075" y="2889337"/>
              <a:chExt cx="7485029" cy="7440738"/>
            </a:xfrm>
          </p:grpSpPr>
          <p:sp>
            <p:nvSpPr>
              <p:cNvPr id="159" name="Freeform: Shape 158">
                <a:extLst>
                  <a:ext uri="{FF2B5EF4-FFF2-40B4-BE49-F238E27FC236}">
                    <a16:creationId xmlns:a16="http://schemas.microsoft.com/office/drawing/2014/main" id="{0D657DE5-8588-403F-86D6-6BB66969358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0" name="Freeform: Shape 159">
                <a:extLst>
                  <a:ext uri="{FF2B5EF4-FFF2-40B4-BE49-F238E27FC236}">
                    <a16:creationId xmlns:a16="http://schemas.microsoft.com/office/drawing/2014/main" id="{C056621F-5110-4D1A-AC12-62CADD51F961}"/>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1" name="Freeform: Shape 160">
                <a:extLst>
                  <a:ext uri="{FF2B5EF4-FFF2-40B4-BE49-F238E27FC236}">
                    <a16:creationId xmlns:a16="http://schemas.microsoft.com/office/drawing/2014/main" id="{4C763E57-5A0E-4F89-9758-6DBF4F6105C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2" name="Freeform: Shape 161">
                <a:extLst>
                  <a:ext uri="{FF2B5EF4-FFF2-40B4-BE49-F238E27FC236}">
                    <a16:creationId xmlns:a16="http://schemas.microsoft.com/office/drawing/2014/main" id="{C4E52534-62CE-4428-A63D-254B837E371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3" name="Group 162">
              <a:extLst>
                <a:ext uri="{FF2B5EF4-FFF2-40B4-BE49-F238E27FC236}">
                  <a16:creationId xmlns:a16="http://schemas.microsoft.com/office/drawing/2014/main" id="{3082687A-2214-432F-B4CE-7E11458CD0C2}"/>
                </a:ext>
              </a:extLst>
            </p:cNvPr>
            <p:cNvGrpSpPr/>
            <p:nvPr/>
          </p:nvGrpSpPr>
          <p:grpSpPr>
            <a:xfrm>
              <a:off x="12436225" y="14174681"/>
              <a:ext cx="5457706" cy="5425411"/>
              <a:chOff x="8451075" y="2889337"/>
              <a:chExt cx="7485029" cy="7440738"/>
            </a:xfrm>
          </p:grpSpPr>
          <p:sp>
            <p:nvSpPr>
              <p:cNvPr id="164" name="Freeform: Shape 163">
                <a:extLst>
                  <a:ext uri="{FF2B5EF4-FFF2-40B4-BE49-F238E27FC236}">
                    <a16:creationId xmlns:a16="http://schemas.microsoft.com/office/drawing/2014/main" id="{33B33EEB-73D6-40DC-8017-5C9E094C1622}"/>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5" name="Freeform: Shape 164">
                <a:extLst>
                  <a:ext uri="{FF2B5EF4-FFF2-40B4-BE49-F238E27FC236}">
                    <a16:creationId xmlns:a16="http://schemas.microsoft.com/office/drawing/2014/main" id="{0CB60F41-56C5-4230-A832-994B5A26C20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6" name="Freeform: Shape 165">
                <a:extLst>
                  <a:ext uri="{FF2B5EF4-FFF2-40B4-BE49-F238E27FC236}">
                    <a16:creationId xmlns:a16="http://schemas.microsoft.com/office/drawing/2014/main" id="{8E562188-0BEB-478A-8D2A-661D4805A8A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67" name="Freeform: Shape 166">
                <a:extLst>
                  <a:ext uri="{FF2B5EF4-FFF2-40B4-BE49-F238E27FC236}">
                    <a16:creationId xmlns:a16="http://schemas.microsoft.com/office/drawing/2014/main" id="{C800C2CA-213E-4667-B408-CCE6FE10863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68" name="Group 167">
              <a:extLst>
                <a:ext uri="{FF2B5EF4-FFF2-40B4-BE49-F238E27FC236}">
                  <a16:creationId xmlns:a16="http://schemas.microsoft.com/office/drawing/2014/main" id="{D98C0F88-1BC5-4F5B-BA2E-7FF044432197}"/>
                </a:ext>
              </a:extLst>
            </p:cNvPr>
            <p:cNvGrpSpPr/>
            <p:nvPr/>
          </p:nvGrpSpPr>
          <p:grpSpPr>
            <a:xfrm>
              <a:off x="18886364" y="20271861"/>
              <a:ext cx="6770922" cy="6730857"/>
              <a:chOff x="8451075" y="2889337"/>
              <a:chExt cx="7485029" cy="7440738"/>
            </a:xfrm>
          </p:grpSpPr>
          <p:sp>
            <p:nvSpPr>
              <p:cNvPr id="169" name="Freeform: Shape 168">
                <a:extLst>
                  <a:ext uri="{FF2B5EF4-FFF2-40B4-BE49-F238E27FC236}">
                    <a16:creationId xmlns:a16="http://schemas.microsoft.com/office/drawing/2014/main" id="{AD2862FE-B7C3-4403-B39D-DCE24F860A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0" name="Freeform: Shape 169">
                <a:extLst>
                  <a:ext uri="{FF2B5EF4-FFF2-40B4-BE49-F238E27FC236}">
                    <a16:creationId xmlns:a16="http://schemas.microsoft.com/office/drawing/2014/main" id="{7D66564B-35F3-48EB-B458-4A6ADB5AABD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1" name="Freeform: Shape 170">
                <a:extLst>
                  <a:ext uri="{FF2B5EF4-FFF2-40B4-BE49-F238E27FC236}">
                    <a16:creationId xmlns:a16="http://schemas.microsoft.com/office/drawing/2014/main" id="{1A080EFB-B4B3-40A4-AFFE-B41F005A9FB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2" name="Freeform: Shape 171">
                <a:extLst>
                  <a:ext uri="{FF2B5EF4-FFF2-40B4-BE49-F238E27FC236}">
                    <a16:creationId xmlns:a16="http://schemas.microsoft.com/office/drawing/2014/main" id="{69E20A9A-54B0-4396-82D7-7DA81E38720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3" name="Group 172">
              <a:extLst>
                <a:ext uri="{FF2B5EF4-FFF2-40B4-BE49-F238E27FC236}">
                  <a16:creationId xmlns:a16="http://schemas.microsoft.com/office/drawing/2014/main" id="{74780B70-4F13-4660-A429-F341644E8488}"/>
                </a:ext>
              </a:extLst>
            </p:cNvPr>
            <p:cNvGrpSpPr/>
            <p:nvPr/>
          </p:nvGrpSpPr>
          <p:grpSpPr>
            <a:xfrm>
              <a:off x="5941124" y="26049663"/>
              <a:ext cx="4458599" cy="4432217"/>
              <a:chOff x="8451075" y="2889337"/>
              <a:chExt cx="7485029" cy="7440738"/>
            </a:xfrm>
          </p:grpSpPr>
          <p:sp>
            <p:nvSpPr>
              <p:cNvPr id="174" name="Freeform: Shape 173">
                <a:extLst>
                  <a:ext uri="{FF2B5EF4-FFF2-40B4-BE49-F238E27FC236}">
                    <a16:creationId xmlns:a16="http://schemas.microsoft.com/office/drawing/2014/main" id="{6B0B967D-05F2-47D0-8EFD-CB79FAC0E77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5" name="Freeform: Shape 174">
                <a:extLst>
                  <a:ext uri="{FF2B5EF4-FFF2-40B4-BE49-F238E27FC236}">
                    <a16:creationId xmlns:a16="http://schemas.microsoft.com/office/drawing/2014/main" id="{5EE3E4EB-E014-45B6-B973-82E3A12CCA3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6" name="Freeform: Shape 175">
                <a:extLst>
                  <a:ext uri="{FF2B5EF4-FFF2-40B4-BE49-F238E27FC236}">
                    <a16:creationId xmlns:a16="http://schemas.microsoft.com/office/drawing/2014/main" id="{A286329C-08B8-4A3D-9508-DB217EB4678F}"/>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77" name="Freeform: Shape 176">
                <a:extLst>
                  <a:ext uri="{FF2B5EF4-FFF2-40B4-BE49-F238E27FC236}">
                    <a16:creationId xmlns:a16="http://schemas.microsoft.com/office/drawing/2014/main" id="{EA982F5F-7AF8-456F-8E3C-492BE8DBE33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78" name="Group 177">
              <a:extLst>
                <a:ext uri="{FF2B5EF4-FFF2-40B4-BE49-F238E27FC236}">
                  <a16:creationId xmlns:a16="http://schemas.microsoft.com/office/drawing/2014/main" id="{954BC5E7-D85A-4D5C-8CED-3C74CA5D2608}"/>
                </a:ext>
              </a:extLst>
            </p:cNvPr>
            <p:cNvGrpSpPr/>
            <p:nvPr/>
          </p:nvGrpSpPr>
          <p:grpSpPr>
            <a:xfrm>
              <a:off x="-444571" y="24913310"/>
              <a:ext cx="4871833" cy="4843006"/>
              <a:chOff x="8451075" y="2889337"/>
              <a:chExt cx="7485029" cy="7440738"/>
            </a:xfrm>
          </p:grpSpPr>
          <p:sp>
            <p:nvSpPr>
              <p:cNvPr id="179" name="Freeform: Shape 178">
                <a:extLst>
                  <a:ext uri="{FF2B5EF4-FFF2-40B4-BE49-F238E27FC236}">
                    <a16:creationId xmlns:a16="http://schemas.microsoft.com/office/drawing/2014/main" id="{E71BC88F-A74C-4925-890F-CC061AFBE25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0" name="Freeform: Shape 179">
                <a:extLst>
                  <a:ext uri="{FF2B5EF4-FFF2-40B4-BE49-F238E27FC236}">
                    <a16:creationId xmlns:a16="http://schemas.microsoft.com/office/drawing/2014/main" id="{D0106195-96B7-4803-A21E-00F0FC2478D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1" name="Freeform: Shape 180">
                <a:extLst>
                  <a:ext uri="{FF2B5EF4-FFF2-40B4-BE49-F238E27FC236}">
                    <a16:creationId xmlns:a16="http://schemas.microsoft.com/office/drawing/2014/main" id="{48A01A61-807F-4196-A5FC-DC6ABAD5C705}"/>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82" name="Freeform: Shape 181">
                <a:extLst>
                  <a:ext uri="{FF2B5EF4-FFF2-40B4-BE49-F238E27FC236}">
                    <a16:creationId xmlns:a16="http://schemas.microsoft.com/office/drawing/2014/main" id="{0BDE373C-E58F-4209-B4E3-DB9262A94DF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21" name="Group 20">
            <a:extLst>
              <a:ext uri="{FF2B5EF4-FFF2-40B4-BE49-F238E27FC236}">
                <a16:creationId xmlns:a16="http://schemas.microsoft.com/office/drawing/2014/main" id="{93565A05-6D5F-4C4F-B1EE-2AC7F005F0EA}"/>
              </a:ext>
            </a:extLst>
          </p:cNvPr>
          <p:cNvGrpSpPr/>
          <p:nvPr/>
        </p:nvGrpSpPr>
        <p:grpSpPr>
          <a:xfrm>
            <a:off x="5868437" y="-1086836"/>
            <a:ext cx="455126" cy="8469293"/>
            <a:chOff x="19391061" y="-4253615"/>
            <a:chExt cx="910371" cy="16940792"/>
          </a:xfrm>
        </p:grpSpPr>
        <p:pic>
          <p:nvPicPr>
            <p:cNvPr id="12" name="Graphic 11">
              <a:extLst>
                <a:ext uri="{FF2B5EF4-FFF2-40B4-BE49-F238E27FC236}">
                  <a16:creationId xmlns:a16="http://schemas.microsoft.com/office/drawing/2014/main" id="{444371EE-4590-4CD2-95D0-4CC87EAB97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13" name="Graphic 12">
              <a:extLst>
                <a:ext uri="{FF2B5EF4-FFF2-40B4-BE49-F238E27FC236}">
                  <a16:creationId xmlns:a16="http://schemas.microsoft.com/office/drawing/2014/main" id="{78FB7B87-8D85-44A4-8AB4-DAA5F74CA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14" name="Graphic 13">
              <a:extLst>
                <a:ext uri="{FF2B5EF4-FFF2-40B4-BE49-F238E27FC236}">
                  <a16:creationId xmlns:a16="http://schemas.microsoft.com/office/drawing/2014/main" id="{6009D20B-3A3D-41C4-AFB2-E68BD4FB8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69" name="Graphic 68">
              <a:extLst>
                <a:ext uri="{FF2B5EF4-FFF2-40B4-BE49-F238E27FC236}">
                  <a16:creationId xmlns:a16="http://schemas.microsoft.com/office/drawing/2014/main" id="{20CEC279-E336-4164-81AA-FF16D5F135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70" name="Graphic 69">
              <a:extLst>
                <a:ext uri="{FF2B5EF4-FFF2-40B4-BE49-F238E27FC236}">
                  <a16:creationId xmlns:a16="http://schemas.microsoft.com/office/drawing/2014/main" id="{B0AAEBDA-BF2E-435C-A041-FC89DA450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71" name="Graphic 70">
              <a:extLst>
                <a:ext uri="{FF2B5EF4-FFF2-40B4-BE49-F238E27FC236}">
                  <a16:creationId xmlns:a16="http://schemas.microsoft.com/office/drawing/2014/main" id="{D251AFDB-4228-42C5-9A65-43E565B4D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5" name="Group 4">
            <a:extLst>
              <a:ext uri="{FF2B5EF4-FFF2-40B4-BE49-F238E27FC236}">
                <a16:creationId xmlns:a16="http://schemas.microsoft.com/office/drawing/2014/main" id="{ACB86E3B-1609-49CF-BDC9-31F0D164C751}"/>
              </a:ext>
            </a:extLst>
          </p:cNvPr>
          <p:cNvGrpSpPr/>
          <p:nvPr/>
        </p:nvGrpSpPr>
        <p:grpSpPr>
          <a:xfrm>
            <a:off x="4004767" y="-4305914"/>
            <a:ext cx="4182467" cy="4411537"/>
            <a:chOff x="8736553" y="3611344"/>
            <a:chExt cx="6914068" cy="7292746"/>
          </a:xfrm>
        </p:grpSpPr>
        <p:sp>
          <p:nvSpPr>
            <p:cNvPr id="6" name="One">
              <a:extLst>
                <a:ext uri="{FF2B5EF4-FFF2-40B4-BE49-F238E27FC236}">
                  <a16:creationId xmlns:a16="http://schemas.microsoft.com/office/drawing/2014/main" id="{A50F673D-ADCC-4B74-9A65-DD8AE6144D5F}"/>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1"/>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7" name="Two">
              <a:extLst>
                <a:ext uri="{FF2B5EF4-FFF2-40B4-BE49-F238E27FC236}">
                  <a16:creationId xmlns:a16="http://schemas.microsoft.com/office/drawing/2014/main" id="{BB1C1FD0-B99A-4F38-896E-803C30700361}"/>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1">
                    <a:lumMod val="75000"/>
                  </a:schemeClr>
                </a:gs>
                <a:gs pos="0">
                  <a:schemeClr val="accent1"/>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8" name="Three">
              <a:extLst>
                <a:ext uri="{FF2B5EF4-FFF2-40B4-BE49-F238E27FC236}">
                  <a16:creationId xmlns:a16="http://schemas.microsoft.com/office/drawing/2014/main" id="{127FB52B-E3CB-4DC9-8BB4-AA6D8C6C5399}"/>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1">
                    <a:lumMod val="75000"/>
                  </a:schemeClr>
                </a:gs>
                <a:gs pos="19000">
                  <a:schemeClr val="accent1">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 name="Four">
              <a:extLst>
                <a:ext uri="{FF2B5EF4-FFF2-40B4-BE49-F238E27FC236}">
                  <a16:creationId xmlns:a16="http://schemas.microsoft.com/office/drawing/2014/main" id="{C14E20DF-68D2-4F6A-82BE-FC689C7DD536}"/>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1">
                    <a:lumMod val="60000"/>
                    <a:lumOff val="40000"/>
                  </a:schemeClr>
                </a:gs>
                <a:gs pos="9000">
                  <a:schemeClr val="accent1">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0" name="TextBox 9">
            <a:extLst>
              <a:ext uri="{FF2B5EF4-FFF2-40B4-BE49-F238E27FC236}">
                <a16:creationId xmlns:a16="http://schemas.microsoft.com/office/drawing/2014/main" id="{B6F9308B-5ACC-45D0-9EB7-812307A435FC}"/>
              </a:ext>
            </a:extLst>
          </p:cNvPr>
          <p:cNvSpPr txBox="1"/>
          <p:nvPr/>
        </p:nvSpPr>
        <p:spPr>
          <a:xfrm>
            <a:off x="393434" y="75110"/>
            <a:ext cx="10334966" cy="1323439"/>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Public Speaking &amp; </a:t>
            </a:r>
          </a:p>
          <a:p>
            <a:r>
              <a:rPr lang="en-US" dirty="0"/>
              <a:t>Communication Skill</a:t>
            </a:r>
          </a:p>
        </p:txBody>
      </p:sp>
      <p:sp>
        <p:nvSpPr>
          <p:cNvPr id="47" name="TextBox 46">
            <a:extLst>
              <a:ext uri="{FF2B5EF4-FFF2-40B4-BE49-F238E27FC236}">
                <a16:creationId xmlns:a16="http://schemas.microsoft.com/office/drawing/2014/main" id="{743E3848-44D0-4E81-B833-83D6D1840C93}"/>
              </a:ext>
            </a:extLst>
          </p:cNvPr>
          <p:cNvSpPr txBox="1"/>
          <p:nvPr/>
        </p:nvSpPr>
        <p:spPr>
          <a:xfrm>
            <a:off x="4981496" y="-2722445"/>
            <a:ext cx="2229009" cy="677108"/>
          </a:xfrm>
          <a:prstGeom prst="rect">
            <a:avLst/>
          </a:prstGeom>
          <a:noFill/>
        </p:spPr>
        <p:txBody>
          <a:bodyPr wrap="square" rtlCol="0">
            <a:spAutoFit/>
          </a:bodyPr>
          <a:lstStyle/>
          <a:p>
            <a:pPr algn="ctr" defTabSz="228554">
              <a:defRPr/>
            </a:pPr>
            <a:r>
              <a:rPr lang="en-US" b="1">
                <a:solidFill>
                  <a:srgbClr val="FFFFFF"/>
                </a:solidFill>
                <a:latin typeface="Century Gothic"/>
              </a:rPr>
              <a:t>Start Here</a:t>
            </a:r>
          </a:p>
          <a:p>
            <a:pPr algn="ctr" defTabSz="228554">
              <a:defRPr/>
            </a:pPr>
            <a:r>
              <a:rPr lang="en-US" sz="1000">
                <a:solidFill>
                  <a:srgbClr val="FFFFFF"/>
                </a:solidFill>
                <a:latin typeface="Calibri"/>
              </a:rPr>
              <a:t>Donec ornare rutrum neque sit amet pellentesque. Nulla eget dictum tortor. </a:t>
            </a:r>
          </a:p>
        </p:txBody>
      </p:sp>
      <p:sp>
        <p:nvSpPr>
          <p:cNvPr id="48" name="TextBox 47">
            <a:extLst>
              <a:ext uri="{FF2B5EF4-FFF2-40B4-BE49-F238E27FC236}">
                <a16:creationId xmlns:a16="http://schemas.microsoft.com/office/drawing/2014/main" id="{E5715D2A-5EE9-4347-8F4D-800D3EC5E2FF}"/>
              </a:ext>
            </a:extLst>
          </p:cNvPr>
          <p:cNvSpPr txBox="1"/>
          <p:nvPr/>
        </p:nvSpPr>
        <p:spPr>
          <a:xfrm>
            <a:off x="5485897" y="-3763974"/>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grpSp>
        <p:nvGrpSpPr>
          <p:cNvPr id="92" name="Group 91">
            <a:extLst>
              <a:ext uri="{FF2B5EF4-FFF2-40B4-BE49-F238E27FC236}">
                <a16:creationId xmlns:a16="http://schemas.microsoft.com/office/drawing/2014/main" id="{F8F299CA-F8BA-4A46-A0E5-A5D9219D81BC}"/>
              </a:ext>
            </a:extLst>
          </p:cNvPr>
          <p:cNvGrpSpPr/>
          <p:nvPr/>
        </p:nvGrpSpPr>
        <p:grpSpPr>
          <a:xfrm>
            <a:off x="4194879" y="1706825"/>
            <a:ext cx="3802243" cy="4010488"/>
            <a:chOff x="1563688" y="3246708"/>
            <a:chExt cx="7605475" cy="8022019"/>
          </a:xfrm>
        </p:grpSpPr>
        <p:sp>
          <p:nvSpPr>
            <p:cNvPr id="93" name="One">
              <a:extLst>
                <a:ext uri="{FF2B5EF4-FFF2-40B4-BE49-F238E27FC236}">
                  <a16:creationId xmlns:a16="http://schemas.microsoft.com/office/drawing/2014/main" id="{55817D41-4332-4425-9B0B-08FE3138EFF5}"/>
                </a:ext>
              </a:extLst>
            </p:cNvPr>
            <p:cNvSpPr/>
            <p:nvPr/>
          </p:nvSpPr>
          <p:spPr>
            <a:xfrm>
              <a:off x="2288734" y="3567670"/>
              <a:ext cx="6155382" cy="611666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4" name="Two">
              <a:extLst>
                <a:ext uri="{FF2B5EF4-FFF2-40B4-BE49-F238E27FC236}">
                  <a16:creationId xmlns:a16="http://schemas.microsoft.com/office/drawing/2014/main" id="{39A71E27-7456-43B1-95AB-3EF745A9F314}"/>
                </a:ext>
              </a:extLst>
            </p:cNvPr>
            <p:cNvSpPr/>
            <p:nvPr/>
          </p:nvSpPr>
          <p:spPr>
            <a:xfrm>
              <a:off x="2197732" y="3708255"/>
              <a:ext cx="6337387" cy="6304832"/>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2">
                    <a:lumMod val="75000"/>
                  </a:schemeClr>
                </a:gs>
                <a:gs pos="0">
                  <a:schemeClr val="accent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5" name="Three">
              <a:extLst>
                <a:ext uri="{FF2B5EF4-FFF2-40B4-BE49-F238E27FC236}">
                  <a16:creationId xmlns:a16="http://schemas.microsoft.com/office/drawing/2014/main" id="{50DD8299-5050-443B-9731-57409DC69CF9}"/>
                </a:ext>
              </a:extLst>
            </p:cNvPr>
            <p:cNvSpPr/>
            <p:nvPr/>
          </p:nvSpPr>
          <p:spPr>
            <a:xfrm>
              <a:off x="1563688" y="3708255"/>
              <a:ext cx="7605475" cy="7560472"/>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2">
                    <a:lumMod val="75000"/>
                  </a:schemeClr>
                </a:gs>
                <a:gs pos="19000">
                  <a:schemeClr val="accent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96" name="Four">
              <a:extLst>
                <a:ext uri="{FF2B5EF4-FFF2-40B4-BE49-F238E27FC236}">
                  <a16:creationId xmlns:a16="http://schemas.microsoft.com/office/drawing/2014/main" id="{2E968528-E244-4015-A824-3F8C50CF7363}"/>
                </a:ext>
              </a:extLst>
            </p:cNvPr>
            <p:cNvSpPr/>
            <p:nvPr/>
          </p:nvSpPr>
          <p:spPr>
            <a:xfrm>
              <a:off x="2795924" y="3246708"/>
              <a:ext cx="5141002" cy="511758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2">
                    <a:lumMod val="60000"/>
                    <a:lumOff val="40000"/>
                  </a:schemeClr>
                </a:gs>
                <a:gs pos="9000">
                  <a:schemeClr val="accent2">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98" name="TextBox 97">
            <a:extLst>
              <a:ext uri="{FF2B5EF4-FFF2-40B4-BE49-F238E27FC236}">
                <a16:creationId xmlns:a16="http://schemas.microsoft.com/office/drawing/2014/main" id="{5220C68E-B97A-4F5D-99A3-70BDECC91BA6}"/>
              </a:ext>
            </a:extLst>
          </p:cNvPr>
          <p:cNvSpPr txBox="1"/>
          <p:nvPr/>
        </p:nvSpPr>
        <p:spPr>
          <a:xfrm>
            <a:off x="5485896" y="2051325"/>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06</a:t>
            </a:r>
          </a:p>
        </p:txBody>
      </p:sp>
      <p:grpSp>
        <p:nvGrpSpPr>
          <p:cNvPr id="100" name="Group 99">
            <a:extLst>
              <a:ext uri="{FF2B5EF4-FFF2-40B4-BE49-F238E27FC236}">
                <a16:creationId xmlns:a16="http://schemas.microsoft.com/office/drawing/2014/main" id="{25A7445D-EC78-4F6C-868E-1EC68D1D8ADD}"/>
              </a:ext>
            </a:extLst>
          </p:cNvPr>
          <p:cNvGrpSpPr/>
          <p:nvPr/>
        </p:nvGrpSpPr>
        <p:grpSpPr>
          <a:xfrm>
            <a:off x="4194879" y="7247835"/>
            <a:ext cx="3802242" cy="4010488"/>
            <a:chOff x="8736552" y="3611344"/>
            <a:chExt cx="6914067" cy="7292746"/>
          </a:xfrm>
        </p:grpSpPr>
        <p:sp>
          <p:nvSpPr>
            <p:cNvPr id="101" name="One">
              <a:extLst>
                <a:ext uri="{FF2B5EF4-FFF2-40B4-BE49-F238E27FC236}">
                  <a16:creationId xmlns:a16="http://schemas.microsoft.com/office/drawing/2014/main" id="{007080C4-CF4B-4CE2-944F-327D78FC05BE}"/>
                </a:ext>
              </a:extLst>
            </p:cNvPr>
            <p:cNvSpPr/>
            <p:nvPr/>
          </p:nvSpPr>
          <p:spPr>
            <a:xfrm>
              <a:off x="9395685"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3"/>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2" name="Two">
              <a:extLst>
                <a:ext uri="{FF2B5EF4-FFF2-40B4-BE49-F238E27FC236}">
                  <a16:creationId xmlns:a16="http://schemas.microsoft.com/office/drawing/2014/main" id="{BCBFB09D-1E3A-45C2-949B-A01B1D1051EE}"/>
                </a:ext>
              </a:extLst>
            </p:cNvPr>
            <p:cNvSpPr/>
            <p:nvPr/>
          </p:nvSpPr>
          <p:spPr>
            <a:xfrm>
              <a:off x="9312956"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3">
                    <a:lumMod val="75000"/>
                  </a:schemeClr>
                </a:gs>
                <a:gs pos="0">
                  <a:schemeClr val="accent3"/>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3" name="Three">
              <a:extLst>
                <a:ext uri="{FF2B5EF4-FFF2-40B4-BE49-F238E27FC236}">
                  <a16:creationId xmlns:a16="http://schemas.microsoft.com/office/drawing/2014/main" id="{1A4726EF-9009-455F-AEB4-0D99FD563EF4}"/>
                </a:ext>
              </a:extLst>
            </p:cNvPr>
            <p:cNvSpPr/>
            <p:nvPr/>
          </p:nvSpPr>
          <p:spPr>
            <a:xfrm>
              <a:off x="8736552" y="4030932"/>
              <a:ext cx="6914067"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3">
                    <a:lumMod val="75000"/>
                  </a:schemeClr>
                </a:gs>
                <a:gs pos="19000">
                  <a:schemeClr val="accent3">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4" name="Four">
              <a:extLst>
                <a:ext uri="{FF2B5EF4-FFF2-40B4-BE49-F238E27FC236}">
                  <a16:creationId xmlns:a16="http://schemas.microsoft.com/office/drawing/2014/main" id="{AFE8EC35-A45C-433D-B5A6-B0FA081F33E5}"/>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3">
                    <a:lumMod val="60000"/>
                    <a:lumOff val="40000"/>
                  </a:schemeClr>
                </a:gs>
                <a:gs pos="9000">
                  <a:schemeClr val="accent3">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06" name="TextBox 105">
            <a:extLst>
              <a:ext uri="{FF2B5EF4-FFF2-40B4-BE49-F238E27FC236}">
                <a16:creationId xmlns:a16="http://schemas.microsoft.com/office/drawing/2014/main" id="{DA03D902-45EF-44B8-AB4C-50BC4140C7BC}"/>
              </a:ext>
            </a:extLst>
          </p:cNvPr>
          <p:cNvSpPr txBox="1"/>
          <p:nvPr/>
        </p:nvSpPr>
        <p:spPr>
          <a:xfrm>
            <a:off x="5485897" y="7558568"/>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nvGrpSpPr>
          <p:cNvPr id="214" name="Group 213">
            <a:extLst>
              <a:ext uri="{FF2B5EF4-FFF2-40B4-BE49-F238E27FC236}">
                <a16:creationId xmlns:a16="http://schemas.microsoft.com/office/drawing/2014/main" id="{3128FF1F-578E-4DE9-8E00-59DE3F384846}"/>
              </a:ext>
            </a:extLst>
          </p:cNvPr>
          <p:cNvGrpSpPr/>
          <p:nvPr/>
        </p:nvGrpSpPr>
        <p:grpSpPr>
          <a:xfrm>
            <a:off x="-1881253" y="-8592693"/>
            <a:ext cx="15954505" cy="30069246"/>
            <a:chOff x="-5487555" y="-2658810"/>
            <a:chExt cx="31913164" cy="60146323"/>
          </a:xfrm>
        </p:grpSpPr>
        <p:grpSp>
          <p:nvGrpSpPr>
            <p:cNvPr id="215" name="Group 214">
              <a:extLst>
                <a:ext uri="{FF2B5EF4-FFF2-40B4-BE49-F238E27FC236}">
                  <a16:creationId xmlns:a16="http://schemas.microsoft.com/office/drawing/2014/main" id="{14B1C47A-4050-4F12-937D-B5921EA9B3BF}"/>
                </a:ext>
              </a:extLst>
            </p:cNvPr>
            <p:cNvGrpSpPr/>
            <p:nvPr/>
          </p:nvGrpSpPr>
          <p:grpSpPr>
            <a:xfrm>
              <a:off x="17234116" y="9701601"/>
              <a:ext cx="9191493" cy="9137106"/>
              <a:chOff x="8451073" y="2889337"/>
              <a:chExt cx="7485028" cy="7440739"/>
            </a:xfrm>
          </p:grpSpPr>
          <p:sp>
            <p:nvSpPr>
              <p:cNvPr id="271" name="Freeform: Shape 270">
                <a:extLst>
                  <a:ext uri="{FF2B5EF4-FFF2-40B4-BE49-F238E27FC236}">
                    <a16:creationId xmlns:a16="http://schemas.microsoft.com/office/drawing/2014/main" id="{834DC2A0-8CD9-486C-9A01-D100CC3D4864}"/>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2" name="Freeform: Shape 271">
                <a:extLst>
                  <a:ext uri="{FF2B5EF4-FFF2-40B4-BE49-F238E27FC236}">
                    <a16:creationId xmlns:a16="http://schemas.microsoft.com/office/drawing/2014/main" id="{A5A78C1F-88AE-46B8-8FA7-C72FCB72ABC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3" name="Freeform: Shape 272">
                <a:extLst>
                  <a:ext uri="{FF2B5EF4-FFF2-40B4-BE49-F238E27FC236}">
                    <a16:creationId xmlns:a16="http://schemas.microsoft.com/office/drawing/2014/main" id="{2F45A96A-6FC2-466C-9955-17DECF130918}"/>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4" name="Freeform: Shape 273">
                <a:extLst>
                  <a:ext uri="{FF2B5EF4-FFF2-40B4-BE49-F238E27FC236}">
                    <a16:creationId xmlns:a16="http://schemas.microsoft.com/office/drawing/2014/main" id="{14B8BB6B-A7DC-4FBD-9953-111967CE3B62}"/>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6" name="Group 215">
              <a:extLst>
                <a:ext uri="{FF2B5EF4-FFF2-40B4-BE49-F238E27FC236}">
                  <a16:creationId xmlns:a16="http://schemas.microsoft.com/office/drawing/2014/main" id="{60F216E2-5F32-4678-BC89-4FDC5C4D3DF8}"/>
                </a:ext>
              </a:extLst>
            </p:cNvPr>
            <p:cNvGrpSpPr/>
            <p:nvPr/>
          </p:nvGrpSpPr>
          <p:grpSpPr>
            <a:xfrm>
              <a:off x="2747733" y="8494267"/>
              <a:ext cx="7255892" cy="7212957"/>
              <a:chOff x="8451075" y="2889337"/>
              <a:chExt cx="7485029" cy="7440738"/>
            </a:xfrm>
          </p:grpSpPr>
          <p:sp>
            <p:nvSpPr>
              <p:cNvPr id="267" name="Freeform: Shape 266">
                <a:extLst>
                  <a:ext uri="{FF2B5EF4-FFF2-40B4-BE49-F238E27FC236}">
                    <a16:creationId xmlns:a16="http://schemas.microsoft.com/office/drawing/2014/main" id="{B098ED1F-2F29-4D98-BEF5-0A4F1C47586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8" name="Freeform: Shape 267">
                <a:extLst>
                  <a:ext uri="{FF2B5EF4-FFF2-40B4-BE49-F238E27FC236}">
                    <a16:creationId xmlns:a16="http://schemas.microsoft.com/office/drawing/2014/main" id="{1406A7A8-0CB0-454A-A46D-54F76FD9B54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9" name="Freeform: Shape 268">
                <a:extLst>
                  <a:ext uri="{FF2B5EF4-FFF2-40B4-BE49-F238E27FC236}">
                    <a16:creationId xmlns:a16="http://schemas.microsoft.com/office/drawing/2014/main" id="{A31AFC7E-23E3-4020-8CE0-E7ECDD5AB733}"/>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70" name="Freeform: Shape 269">
                <a:extLst>
                  <a:ext uri="{FF2B5EF4-FFF2-40B4-BE49-F238E27FC236}">
                    <a16:creationId xmlns:a16="http://schemas.microsoft.com/office/drawing/2014/main" id="{3B57D211-5658-4D22-964B-821C8F04F229}"/>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7" name="Group 216">
              <a:extLst>
                <a:ext uri="{FF2B5EF4-FFF2-40B4-BE49-F238E27FC236}">
                  <a16:creationId xmlns:a16="http://schemas.microsoft.com/office/drawing/2014/main" id="{B33F515D-2243-4EF3-A994-F56B3AEAE6B9}"/>
                </a:ext>
              </a:extLst>
            </p:cNvPr>
            <p:cNvGrpSpPr/>
            <p:nvPr/>
          </p:nvGrpSpPr>
          <p:grpSpPr>
            <a:xfrm>
              <a:off x="-5077178" y="-2658810"/>
              <a:ext cx="12925268" cy="12848788"/>
              <a:chOff x="8451073" y="2889337"/>
              <a:chExt cx="7485028" cy="7440739"/>
            </a:xfrm>
          </p:grpSpPr>
          <p:sp>
            <p:nvSpPr>
              <p:cNvPr id="263" name="Freeform: Shape 262">
                <a:extLst>
                  <a:ext uri="{FF2B5EF4-FFF2-40B4-BE49-F238E27FC236}">
                    <a16:creationId xmlns:a16="http://schemas.microsoft.com/office/drawing/2014/main" id="{BA652720-6B97-4C51-BD63-14121CAC517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4" name="Freeform: Shape 263">
                <a:extLst>
                  <a:ext uri="{FF2B5EF4-FFF2-40B4-BE49-F238E27FC236}">
                    <a16:creationId xmlns:a16="http://schemas.microsoft.com/office/drawing/2014/main" id="{B37D88B0-9C4A-4618-A6F8-9E9353E7C59D}"/>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5" name="Freeform: Shape 264">
                <a:extLst>
                  <a:ext uri="{FF2B5EF4-FFF2-40B4-BE49-F238E27FC236}">
                    <a16:creationId xmlns:a16="http://schemas.microsoft.com/office/drawing/2014/main" id="{0B873B74-8CE6-4BB6-97B6-7CCABF73F42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6" name="Freeform: Shape 265">
                <a:extLst>
                  <a:ext uri="{FF2B5EF4-FFF2-40B4-BE49-F238E27FC236}">
                    <a16:creationId xmlns:a16="http://schemas.microsoft.com/office/drawing/2014/main" id="{52838944-F5B0-4EE8-A371-9D9D1502CBAD}"/>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8" name="Group 217">
              <a:extLst>
                <a:ext uri="{FF2B5EF4-FFF2-40B4-BE49-F238E27FC236}">
                  <a16:creationId xmlns:a16="http://schemas.microsoft.com/office/drawing/2014/main" id="{B16499A7-531B-4F31-9851-D7AAC97DE120}"/>
                </a:ext>
              </a:extLst>
            </p:cNvPr>
            <p:cNvGrpSpPr/>
            <p:nvPr/>
          </p:nvGrpSpPr>
          <p:grpSpPr>
            <a:xfrm>
              <a:off x="17087264" y="1911647"/>
              <a:ext cx="6770922" cy="6730857"/>
              <a:chOff x="8451075" y="2889337"/>
              <a:chExt cx="7485029" cy="7440738"/>
            </a:xfrm>
          </p:grpSpPr>
          <p:sp>
            <p:nvSpPr>
              <p:cNvPr id="259" name="Freeform: Shape 258">
                <a:extLst>
                  <a:ext uri="{FF2B5EF4-FFF2-40B4-BE49-F238E27FC236}">
                    <a16:creationId xmlns:a16="http://schemas.microsoft.com/office/drawing/2014/main" id="{97F50A71-89F0-410D-85A6-79F8BCF1A2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0" name="Freeform: Shape 259">
                <a:extLst>
                  <a:ext uri="{FF2B5EF4-FFF2-40B4-BE49-F238E27FC236}">
                    <a16:creationId xmlns:a16="http://schemas.microsoft.com/office/drawing/2014/main" id="{FD9AB411-DB22-4224-A2C4-ECDF752979F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1" name="Freeform: Shape 260">
                <a:extLst>
                  <a:ext uri="{FF2B5EF4-FFF2-40B4-BE49-F238E27FC236}">
                    <a16:creationId xmlns:a16="http://schemas.microsoft.com/office/drawing/2014/main" id="{2F62E8B6-E70F-4717-8319-5A90A5E53F1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62" name="Freeform: Shape 261">
                <a:extLst>
                  <a:ext uri="{FF2B5EF4-FFF2-40B4-BE49-F238E27FC236}">
                    <a16:creationId xmlns:a16="http://schemas.microsoft.com/office/drawing/2014/main" id="{A91353D7-A6F0-4091-B3DF-0D8244AEAD3C}"/>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19" name="Group 218">
              <a:extLst>
                <a:ext uri="{FF2B5EF4-FFF2-40B4-BE49-F238E27FC236}">
                  <a16:creationId xmlns:a16="http://schemas.microsoft.com/office/drawing/2014/main" id="{35733D7E-F842-499E-BC2C-1AB7F51B088E}"/>
                </a:ext>
              </a:extLst>
            </p:cNvPr>
            <p:cNvGrpSpPr/>
            <p:nvPr/>
          </p:nvGrpSpPr>
          <p:grpSpPr>
            <a:xfrm>
              <a:off x="16823739" y="28849594"/>
              <a:ext cx="9191493" cy="9137106"/>
              <a:chOff x="8451073" y="2889337"/>
              <a:chExt cx="7485028" cy="7440739"/>
            </a:xfrm>
          </p:grpSpPr>
          <p:sp>
            <p:nvSpPr>
              <p:cNvPr id="255" name="Freeform: Shape 254">
                <a:extLst>
                  <a:ext uri="{FF2B5EF4-FFF2-40B4-BE49-F238E27FC236}">
                    <a16:creationId xmlns:a16="http://schemas.microsoft.com/office/drawing/2014/main" id="{F28DF9A3-ACCF-44E0-B920-A0C3BF323A94}"/>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6" name="Freeform: Shape 255">
                <a:extLst>
                  <a:ext uri="{FF2B5EF4-FFF2-40B4-BE49-F238E27FC236}">
                    <a16:creationId xmlns:a16="http://schemas.microsoft.com/office/drawing/2014/main" id="{E135E690-898F-406B-9441-C8A736FEF5BC}"/>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7" name="Freeform: Shape 256">
                <a:extLst>
                  <a:ext uri="{FF2B5EF4-FFF2-40B4-BE49-F238E27FC236}">
                    <a16:creationId xmlns:a16="http://schemas.microsoft.com/office/drawing/2014/main" id="{5816441E-C4C6-4C64-A056-55654435DCE1}"/>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8" name="Freeform: Shape 257">
                <a:extLst>
                  <a:ext uri="{FF2B5EF4-FFF2-40B4-BE49-F238E27FC236}">
                    <a16:creationId xmlns:a16="http://schemas.microsoft.com/office/drawing/2014/main" id="{15011500-3E70-4BD8-A562-3C282520D031}"/>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0" name="Group 219">
              <a:extLst>
                <a:ext uri="{FF2B5EF4-FFF2-40B4-BE49-F238E27FC236}">
                  <a16:creationId xmlns:a16="http://schemas.microsoft.com/office/drawing/2014/main" id="{380D0546-BB28-4A03-8D83-B75B6348204B}"/>
                </a:ext>
              </a:extLst>
            </p:cNvPr>
            <p:cNvGrpSpPr/>
            <p:nvPr/>
          </p:nvGrpSpPr>
          <p:grpSpPr>
            <a:xfrm>
              <a:off x="2337356" y="27642260"/>
              <a:ext cx="7255892" cy="7212957"/>
              <a:chOff x="8451075" y="2889337"/>
              <a:chExt cx="7485029" cy="7440738"/>
            </a:xfrm>
          </p:grpSpPr>
          <p:sp>
            <p:nvSpPr>
              <p:cNvPr id="251" name="Freeform: Shape 250">
                <a:extLst>
                  <a:ext uri="{FF2B5EF4-FFF2-40B4-BE49-F238E27FC236}">
                    <a16:creationId xmlns:a16="http://schemas.microsoft.com/office/drawing/2014/main" id="{6FB749D3-36EC-478C-9F39-AE1A8FCBD39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2" name="Freeform: Shape 251">
                <a:extLst>
                  <a:ext uri="{FF2B5EF4-FFF2-40B4-BE49-F238E27FC236}">
                    <a16:creationId xmlns:a16="http://schemas.microsoft.com/office/drawing/2014/main" id="{A07B07FD-639F-4633-9EC1-26B5456A137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3" name="Freeform: Shape 252">
                <a:extLst>
                  <a:ext uri="{FF2B5EF4-FFF2-40B4-BE49-F238E27FC236}">
                    <a16:creationId xmlns:a16="http://schemas.microsoft.com/office/drawing/2014/main" id="{FE170BE1-9B7E-46A2-B689-09B7D217986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4" name="Freeform: Shape 253">
                <a:extLst>
                  <a:ext uri="{FF2B5EF4-FFF2-40B4-BE49-F238E27FC236}">
                    <a16:creationId xmlns:a16="http://schemas.microsoft.com/office/drawing/2014/main" id="{36E245C5-330A-4DE8-822C-4EBF9862E1D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1" name="Group 220">
              <a:extLst>
                <a:ext uri="{FF2B5EF4-FFF2-40B4-BE49-F238E27FC236}">
                  <a16:creationId xmlns:a16="http://schemas.microsoft.com/office/drawing/2014/main" id="{EC2AF23F-A958-43A3-B77E-8EAB57E3F816}"/>
                </a:ext>
              </a:extLst>
            </p:cNvPr>
            <p:cNvGrpSpPr/>
            <p:nvPr/>
          </p:nvGrpSpPr>
          <p:grpSpPr>
            <a:xfrm>
              <a:off x="-5487555" y="16489183"/>
              <a:ext cx="12925268" cy="12848788"/>
              <a:chOff x="8451073" y="2889337"/>
              <a:chExt cx="7485028" cy="7440739"/>
            </a:xfrm>
          </p:grpSpPr>
          <p:sp>
            <p:nvSpPr>
              <p:cNvPr id="247" name="Freeform: Shape 246">
                <a:extLst>
                  <a:ext uri="{FF2B5EF4-FFF2-40B4-BE49-F238E27FC236}">
                    <a16:creationId xmlns:a16="http://schemas.microsoft.com/office/drawing/2014/main" id="{5B6D4BB9-3181-4D4B-908A-7856B1D1290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8" name="Freeform: Shape 247">
                <a:extLst>
                  <a:ext uri="{FF2B5EF4-FFF2-40B4-BE49-F238E27FC236}">
                    <a16:creationId xmlns:a16="http://schemas.microsoft.com/office/drawing/2014/main" id="{74773F79-2F31-4D45-A201-0D6A2E6EDF76}"/>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9" name="Freeform: Shape 248">
                <a:extLst>
                  <a:ext uri="{FF2B5EF4-FFF2-40B4-BE49-F238E27FC236}">
                    <a16:creationId xmlns:a16="http://schemas.microsoft.com/office/drawing/2014/main" id="{3D7D43B0-BEAC-4432-9BFE-4410B827A166}"/>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50" name="Freeform: Shape 249">
                <a:extLst>
                  <a:ext uri="{FF2B5EF4-FFF2-40B4-BE49-F238E27FC236}">
                    <a16:creationId xmlns:a16="http://schemas.microsoft.com/office/drawing/2014/main" id="{FF8038FC-CA33-4C6D-B639-98BA86D04B47}"/>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2" name="Group 221">
              <a:extLst>
                <a:ext uri="{FF2B5EF4-FFF2-40B4-BE49-F238E27FC236}">
                  <a16:creationId xmlns:a16="http://schemas.microsoft.com/office/drawing/2014/main" id="{7352AB78-7939-4461-B684-4DA5E3A1D3B6}"/>
                </a:ext>
              </a:extLst>
            </p:cNvPr>
            <p:cNvGrpSpPr/>
            <p:nvPr/>
          </p:nvGrpSpPr>
          <p:grpSpPr>
            <a:xfrm>
              <a:off x="16676887" y="21059640"/>
              <a:ext cx="6770922" cy="6730857"/>
              <a:chOff x="8451075" y="2889337"/>
              <a:chExt cx="7485029" cy="7440738"/>
            </a:xfrm>
          </p:grpSpPr>
          <p:sp>
            <p:nvSpPr>
              <p:cNvPr id="243" name="Freeform: Shape 242">
                <a:extLst>
                  <a:ext uri="{FF2B5EF4-FFF2-40B4-BE49-F238E27FC236}">
                    <a16:creationId xmlns:a16="http://schemas.microsoft.com/office/drawing/2014/main" id="{95A51629-5804-4AA7-8898-612F8A55FE86}"/>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4" name="Freeform: Shape 243">
                <a:extLst>
                  <a:ext uri="{FF2B5EF4-FFF2-40B4-BE49-F238E27FC236}">
                    <a16:creationId xmlns:a16="http://schemas.microsoft.com/office/drawing/2014/main" id="{7D4AA969-D48E-4EBF-A5CB-AD8B093D22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5" name="Freeform: Shape 244">
                <a:extLst>
                  <a:ext uri="{FF2B5EF4-FFF2-40B4-BE49-F238E27FC236}">
                    <a16:creationId xmlns:a16="http://schemas.microsoft.com/office/drawing/2014/main" id="{AD73AD9A-7C5D-4F00-8C92-6303F8EEEF5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6" name="Freeform: Shape 245">
                <a:extLst>
                  <a:ext uri="{FF2B5EF4-FFF2-40B4-BE49-F238E27FC236}">
                    <a16:creationId xmlns:a16="http://schemas.microsoft.com/office/drawing/2014/main" id="{D6EB1101-88E7-46CD-AD25-153C1A0BC5C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3" name="Group 222">
              <a:extLst>
                <a:ext uri="{FF2B5EF4-FFF2-40B4-BE49-F238E27FC236}">
                  <a16:creationId xmlns:a16="http://schemas.microsoft.com/office/drawing/2014/main" id="{5749743E-40D6-47EC-8894-36DF80928D0E}"/>
                </a:ext>
              </a:extLst>
            </p:cNvPr>
            <p:cNvGrpSpPr/>
            <p:nvPr/>
          </p:nvGrpSpPr>
          <p:grpSpPr>
            <a:xfrm>
              <a:off x="16823739" y="48350407"/>
              <a:ext cx="9191493" cy="9137106"/>
              <a:chOff x="8451073" y="2889337"/>
              <a:chExt cx="7485028" cy="7440739"/>
            </a:xfrm>
          </p:grpSpPr>
          <p:sp>
            <p:nvSpPr>
              <p:cNvPr id="239" name="Freeform: Shape 238">
                <a:extLst>
                  <a:ext uri="{FF2B5EF4-FFF2-40B4-BE49-F238E27FC236}">
                    <a16:creationId xmlns:a16="http://schemas.microsoft.com/office/drawing/2014/main" id="{77D25E4C-4CD8-47C4-8AE3-22ACCC3350AF}"/>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0" name="Freeform: Shape 239">
                <a:extLst>
                  <a:ext uri="{FF2B5EF4-FFF2-40B4-BE49-F238E27FC236}">
                    <a16:creationId xmlns:a16="http://schemas.microsoft.com/office/drawing/2014/main" id="{9E8FE7F3-0479-4A00-A756-42453330FEBF}"/>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1" name="Freeform: Shape 240">
                <a:extLst>
                  <a:ext uri="{FF2B5EF4-FFF2-40B4-BE49-F238E27FC236}">
                    <a16:creationId xmlns:a16="http://schemas.microsoft.com/office/drawing/2014/main" id="{D66C0492-6073-42F7-8C55-7B89BF3FB4E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42" name="Freeform: Shape 241">
                <a:extLst>
                  <a:ext uri="{FF2B5EF4-FFF2-40B4-BE49-F238E27FC236}">
                    <a16:creationId xmlns:a16="http://schemas.microsoft.com/office/drawing/2014/main" id="{B6E0A6AD-B3DB-4296-817E-8B0968F440B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4" name="Group 223">
              <a:extLst>
                <a:ext uri="{FF2B5EF4-FFF2-40B4-BE49-F238E27FC236}">
                  <a16:creationId xmlns:a16="http://schemas.microsoft.com/office/drawing/2014/main" id="{01917A88-B477-4C12-897A-F43B1C2D338D}"/>
                </a:ext>
              </a:extLst>
            </p:cNvPr>
            <p:cNvGrpSpPr/>
            <p:nvPr/>
          </p:nvGrpSpPr>
          <p:grpSpPr>
            <a:xfrm>
              <a:off x="2337356" y="47143073"/>
              <a:ext cx="7255892" cy="7212957"/>
              <a:chOff x="8451075" y="2889337"/>
              <a:chExt cx="7485029" cy="7440738"/>
            </a:xfrm>
          </p:grpSpPr>
          <p:sp>
            <p:nvSpPr>
              <p:cNvPr id="235" name="Freeform: Shape 234">
                <a:extLst>
                  <a:ext uri="{FF2B5EF4-FFF2-40B4-BE49-F238E27FC236}">
                    <a16:creationId xmlns:a16="http://schemas.microsoft.com/office/drawing/2014/main" id="{B469A98C-4BD7-4CC7-A67E-CC400B56D7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6" name="Freeform: Shape 235">
                <a:extLst>
                  <a:ext uri="{FF2B5EF4-FFF2-40B4-BE49-F238E27FC236}">
                    <a16:creationId xmlns:a16="http://schemas.microsoft.com/office/drawing/2014/main" id="{39331B1D-BFF8-493F-96A1-096D4758B4C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7" name="Freeform: Shape 236">
                <a:extLst>
                  <a:ext uri="{FF2B5EF4-FFF2-40B4-BE49-F238E27FC236}">
                    <a16:creationId xmlns:a16="http://schemas.microsoft.com/office/drawing/2014/main" id="{B7CE3C5B-13CB-4E23-91C5-401EA0FACA0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8" name="Freeform: Shape 237">
                <a:extLst>
                  <a:ext uri="{FF2B5EF4-FFF2-40B4-BE49-F238E27FC236}">
                    <a16:creationId xmlns:a16="http://schemas.microsoft.com/office/drawing/2014/main" id="{A193994D-AB75-4522-9B64-CC934162B2C3}"/>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5" name="Group 224">
              <a:extLst>
                <a:ext uri="{FF2B5EF4-FFF2-40B4-BE49-F238E27FC236}">
                  <a16:creationId xmlns:a16="http://schemas.microsoft.com/office/drawing/2014/main" id="{A03F0625-256C-4802-B5E1-91F385119A3E}"/>
                </a:ext>
              </a:extLst>
            </p:cNvPr>
            <p:cNvGrpSpPr/>
            <p:nvPr/>
          </p:nvGrpSpPr>
          <p:grpSpPr>
            <a:xfrm>
              <a:off x="-5487555" y="35989996"/>
              <a:ext cx="12925268" cy="12848788"/>
              <a:chOff x="8451073" y="2889337"/>
              <a:chExt cx="7485028" cy="7440739"/>
            </a:xfrm>
          </p:grpSpPr>
          <p:sp>
            <p:nvSpPr>
              <p:cNvPr id="231" name="Freeform: Shape 230">
                <a:extLst>
                  <a:ext uri="{FF2B5EF4-FFF2-40B4-BE49-F238E27FC236}">
                    <a16:creationId xmlns:a16="http://schemas.microsoft.com/office/drawing/2014/main" id="{69229CE9-46C3-4865-930C-740E633742BE}"/>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2" name="Freeform: Shape 231">
                <a:extLst>
                  <a:ext uri="{FF2B5EF4-FFF2-40B4-BE49-F238E27FC236}">
                    <a16:creationId xmlns:a16="http://schemas.microsoft.com/office/drawing/2014/main" id="{BC912A20-E8B5-485C-B6E0-17D174E86289}"/>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3" name="Freeform: Shape 232">
                <a:extLst>
                  <a:ext uri="{FF2B5EF4-FFF2-40B4-BE49-F238E27FC236}">
                    <a16:creationId xmlns:a16="http://schemas.microsoft.com/office/drawing/2014/main" id="{F5525B08-F167-44AE-AD37-DAFA97DDF2B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4" name="Freeform: Shape 233">
                <a:extLst>
                  <a:ext uri="{FF2B5EF4-FFF2-40B4-BE49-F238E27FC236}">
                    <a16:creationId xmlns:a16="http://schemas.microsoft.com/office/drawing/2014/main" id="{EAC19A08-9C84-40FB-B4D7-1356168348E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226" name="Group 225">
              <a:extLst>
                <a:ext uri="{FF2B5EF4-FFF2-40B4-BE49-F238E27FC236}">
                  <a16:creationId xmlns:a16="http://schemas.microsoft.com/office/drawing/2014/main" id="{E7821393-EC81-459D-B0E5-3D39FD739182}"/>
                </a:ext>
              </a:extLst>
            </p:cNvPr>
            <p:cNvGrpSpPr/>
            <p:nvPr/>
          </p:nvGrpSpPr>
          <p:grpSpPr>
            <a:xfrm>
              <a:off x="16676887" y="40560453"/>
              <a:ext cx="6770922" cy="6730857"/>
              <a:chOff x="8451075" y="2889337"/>
              <a:chExt cx="7485029" cy="7440738"/>
            </a:xfrm>
          </p:grpSpPr>
          <p:sp>
            <p:nvSpPr>
              <p:cNvPr id="227" name="Freeform: Shape 226">
                <a:extLst>
                  <a:ext uri="{FF2B5EF4-FFF2-40B4-BE49-F238E27FC236}">
                    <a16:creationId xmlns:a16="http://schemas.microsoft.com/office/drawing/2014/main" id="{EE676385-C3BA-49F5-927D-96637280543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8" name="Freeform: Shape 227">
                <a:extLst>
                  <a:ext uri="{FF2B5EF4-FFF2-40B4-BE49-F238E27FC236}">
                    <a16:creationId xmlns:a16="http://schemas.microsoft.com/office/drawing/2014/main" id="{DB2A6557-CC09-443F-AE11-592A70E1696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29" name="Freeform: Shape 228">
                <a:extLst>
                  <a:ext uri="{FF2B5EF4-FFF2-40B4-BE49-F238E27FC236}">
                    <a16:creationId xmlns:a16="http://schemas.microsoft.com/office/drawing/2014/main" id="{2682D019-9DDD-4B81-9297-CBC6B6BA00F4}"/>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230" name="Freeform: Shape 229">
                <a:extLst>
                  <a:ext uri="{FF2B5EF4-FFF2-40B4-BE49-F238E27FC236}">
                    <a16:creationId xmlns:a16="http://schemas.microsoft.com/office/drawing/2014/main" id="{95874938-E60C-47C0-B1DC-DB3AEA4959D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pic>
        <p:nvPicPr>
          <p:cNvPr id="4" name="Picture 3">
            <a:extLst>
              <a:ext uri="{FF2B5EF4-FFF2-40B4-BE49-F238E27FC236}">
                <a16:creationId xmlns:a16="http://schemas.microsoft.com/office/drawing/2014/main" id="{A0DE9144-42C0-737E-411E-87822C681127}"/>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534834" y="-1957872"/>
            <a:ext cx="1115210" cy="1115210"/>
          </a:xfrm>
          <a:prstGeom prst="rect">
            <a:avLst/>
          </a:prstGeom>
        </p:spPr>
      </p:pic>
      <p:pic>
        <p:nvPicPr>
          <p:cNvPr id="11" name="Picture 10">
            <a:extLst>
              <a:ext uri="{FF2B5EF4-FFF2-40B4-BE49-F238E27FC236}">
                <a16:creationId xmlns:a16="http://schemas.microsoft.com/office/drawing/2014/main" id="{035C026E-231E-D27A-0981-282F8A04A86F}"/>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tretch>
            <a:fillRect/>
          </a:stretch>
        </p:blipFill>
        <p:spPr>
          <a:xfrm>
            <a:off x="5655798" y="3367100"/>
            <a:ext cx="1000172" cy="1000172"/>
          </a:xfrm>
          <a:prstGeom prst="rect">
            <a:avLst/>
          </a:prstGeom>
        </p:spPr>
      </p:pic>
      <p:pic>
        <p:nvPicPr>
          <p:cNvPr id="15" name="Picture 14">
            <a:extLst>
              <a:ext uri="{FF2B5EF4-FFF2-40B4-BE49-F238E27FC236}">
                <a16:creationId xmlns:a16="http://schemas.microsoft.com/office/drawing/2014/main" id="{921205D5-EDFE-0202-BA3E-6047016DB8D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5517319" y="8803235"/>
            <a:ext cx="1066732" cy="1066732"/>
          </a:xfrm>
          <a:prstGeom prst="rect">
            <a:avLst/>
          </a:prstGeom>
        </p:spPr>
      </p:pic>
      <p:grpSp>
        <p:nvGrpSpPr>
          <p:cNvPr id="29" name="Glass">
            <a:extLst>
              <a:ext uri="{FF2B5EF4-FFF2-40B4-BE49-F238E27FC236}">
                <a16:creationId xmlns:a16="http://schemas.microsoft.com/office/drawing/2014/main" id="{D4C13F2B-E783-C8AE-4816-683D508DCFEC}"/>
              </a:ext>
            </a:extLst>
          </p:cNvPr>
          <p:cNvGrpSpPr/>
          <p:nvPr/>
        </p:nvGrpSpPr>
        <p:grpSpPr>
          <a:xfrm>
            <a:off x="412300" y="1647490"/>
            <a:ext cx="3806313" cy="4076700"/>
            <a:chOff x="6700838" y="1390650"/>
            <a:chExt cx="5532438" cy="4076700"/>
          </a:xfrm>
        </p:grpSpPr>
        <p:sp>
          <p:nvSpPr>
            <p:cNvPr id="30" name="Rectangle 18">
              <a:extLst>
                <a:ext uri="{FF2B5EF4-FFF2-40B4-BE49-F238E27FC236}">
                  <a16:creationId xmlns:a16="http://schemas.microsoft.com/office/drawing/2014/main" id="{B2C1441C-E8F1-CCDC-9E2D-EA3D3DA49E60}"/>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1" name="Freeform 7">
              <a:extLst>
                <a:ext uri="{FF2B5EF4-FFF2-40B4-BE49-F238E27FC236}">
                  <a16:creationId xmlns:a16="http://schemas.microsoft.com/office/drawing/2014/main" id="{515B3012-BB2A-F2F9-D8CE-656093866243}"/>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2" name="TextBox 1">
            <a:extLst>
              <a:ext uri="{FF2B5EF4-FFF2-40B4-BE49-F238E27FC236}">
                <a16:creationId xmlns:a16="http://schemas.microsoft.com/office/drawing/2014/main" id="{DB28F7F6-75E0-1C70-2DAE-EA1B2104B0D3}"/>
              </a:ext>
            </a:extLst>
          </p:cNvPr>
          <p:cNvSpPr txBox="1"/>
          <p:nvPr/>
        </p:nvSpPr>
        <p:spPr>
          <a:xfrm>
            <a:off x="567994" y="2745391"/>
            <a:ext cx="3549609" cy="198515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spc="-70" dirty="0">
                <a:solidFill>
                  <a:srgbClr val="001F5F"/>
                </a:solidFill>
                <a:latin typeface="Open Sans"/>
              </a:rPr>
              <a:t>You Will Enjoy Your Work</a:t>
            </a:r>
          </a:p>
          <a:p>
            <a:pPr marL="285750" indent="-285750">
              <a:spcBef>
                <a:spcPts val="600"/>
              </a:spcBef>
              <a:buFont typeface="Arial" panose="020B0604020202020204" pitchFamily="34" charset="0"/>
              <a:buChar char="•"/>
            </a:pPr>
            <a:r>
              <a:rPr lang="en-US" b="1" spc="-70" dirty="0">
                <a:solidFill>
                  <a:srgbClr val="001F5F"/>
                </a:solidFill>
                <a:latin typeface="Open Sans"/>
              </a:rPr>
              <a:t>You Can Be An Influencer</a:t>
            </a:r>
          </a:p>
          <a:p>
            <a:pPr marL="285750" indent="-285750">
              <a:spcBef>
                <a:spcPts val="600"/>
              </a:spcBef>
              <a:buFont typeface="Arial" panose="020B0604020202020204" pitchFamily="34" charset="0"/>
              <a:buChar char="•"/>
            </a:pPr>
            <a:r>
              <a:rPr lang="en-US" b="1" spc="-70" dirty="0">
                <a:solidFill>
                  <a:srgbClr val="001F5F"/>
                </a:solidFill>
                <a:latin typeface="Open Sans"/>
              </a:rPr>
              <a:t>You Will Get Lots Of Love &amp; Respect From People</a:t>
            </a:r>
          </a:p>
          <a:p>
            <a:pPr marL="285750" indent="-285750">
              <a:spcBef>
                <a:spcPts val="600"/>
              </a:spcBef>
              <a:buFont typeface="Arial" panose="020B0604020202020204" pitchFamily="34" charset="0"/>
              <a:buChar char="•"/>
            </a:pPr>
            <a:r>
              <a:rPr lang="en-US" b="1" spc="-70" dirty="0">
                <a:solidFill>
                  <a:srgbClr val="001F5F"/>
                </a:solidFill>
                <a:latin typeface="Open Sans"/>
              </a:rPr>
              <a:t>You Will Get Dignified Recognition</a:t>
            </a:r>
            <a:endParaRPr lang="en-US" b="1" spc="-70" dirty="0">
              <a:solidFill>
                <a:srgbClr val="001F5F"/>
              </a:solidFill>
              <a:latin typeface="Open Sans Bold"/>
            </a:endParaRPr>
          </a:p>
        </p:txBody>
      </p:sp>
      <p:grpSp>
        <p:nvGrpSpPr>
          <p:cNvPr id="16" name="Group 15">
            <a:extLst>
              <a:ext uri="{FF2B5EF4-FFF2-40B4-BE49-F238E27FC236}">
                <a16:creationId xmlns:a16="http://schemas.microsoft.com/office/drawing/2014/main" id="{552647D0-153A-AC90-C6C7-91B866A067FC}"/>
              </a:ext>
            </a:extLst>
          </p:cNvPr>
          <p:cNvGrpSpPr/>
          <p:nvPr/>
        </p:nvGrpSpPr>
        <p:grpSpPr>
          <a:xfrm>
            <a:off x="7738960" y="1211485"/>
            <a:ext cx="4287802" cy="5511800"/>
            <a:chOff x="211609" y="1066427"/>
            <a:chExt cx="4287802" cy="5511800"/>
          </a:xfrm>
        </p:grpSpPr>
        <p:pic>
          <p:nvPicPr>
            <p:cNvPr id="17" name="그림 9">
              <a:extLst>
                <a:ext uri="{FF2B5EF4-FFF2-40B4-BE49-F238E27FC236}">
                  <a16:creationId xmlns:a16="http://schemas.microsoft.com/office/drawing/2014/main" id="{71D90B82-6F11-D1A5-B9E6-9DAC366E3C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18" name="Rectangle 17">
              <a:extLst>
                <a:ext uri="{FF2B5EF4-FFF2-40B4-BE49-F238E27FC236}">
                  <a16:creationId xmlns:a16="http://schemas.microsoft.com/office/drawing/2014/main" id="{2D10016C-4BEF-3D85-E1B2-3204C8867408}"/>
                </a:ext>
              </a:extLst>
            </p:cNvPr>
            <p:cNvSpPr>
              <a:spLocks/>
            </p:cNvSpPr>
            <p:nvPr/>
          </p:nvSpPr>
          <p:spPr>
            <a:xfrm>
              <a:off x="547114" y="1298352"/>
              <a:ext cx="3590719" cy="4959931"/>
            </a:xfrm>
            <a:prstGeom prst="rect">
              <a:avLst/>
            </a:prstGeom>
            <a:blipFill dpi="0" rotWithShape="1">
              <a:blip r:embed="rId10">
                <a:extLst>
                  <a:ext uri="{28A0092B-C50C-407E-A947-70E740481C1C}">
                    <a14:useLocalDpi xmlns:a14="http://schemas.microsoft.com/office/drawing/2010/main" val="0"/>
                  </a:ext>
                </a:extLst>
              </a:blip>
              <a:srcRect/>
              <a:stretch>
                <a:fillRect l="-30995" t="424" r="-105588" b="-42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68238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403">
            <a:extLst>
              <a:ext uri="{FF2B5EF4-FFF2-40B4-BE49-F238E27FC236}">
                <a16:creationId xmlns:a16="http://schemas.microsoft.com/office/drawing/2014/main" id="{63AB7E99-14D1-4843-AE7B-08AB8401C8C3}"/>
              </a:ext>
            </a:extLst>
          </p:cNvPr>
          <p:cNvGrpSpPr/>
          <p:nvPr/>
        </p:nvGrpSpPr>
        <p:grpSpPr>
          <a:xfrm>
            <a:off x="5868437" y="-1095412"/>
            <a:ext cx="455126" cy="8469293"/>
            <a:chOff x="19391061" y="-4253615"/>
            <a:chExt cx="910371" cy="16940792"/>
          </a:xfrm>
        </p:grpSpPr>
        <p:pic>
          <p:nvPicPr>
            <p:cNvPr id="405" name="Graphic 404">
              <a:extLst>
                <a:ext uri="{FF2B5EF4-FFF2-40B4-BE49-F238E27FC236}">
                  <a16:creationId xmlns:a16="http://schemas.microsoft.com/office/drawing/2014/main" id="{CF2C0880-8375-4E15-A80E-EA0DD6D8B4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406" name="Graphic 405">
              <a:extLst>
                <a:ext uri="{FF2B5EF4-FFF2-40B4-BE49-F238E27FC236}">
                  <a16:creationId xmlns:a16="http://schemas.microsoft.com/office/drawing/2014/main" id="{2285E70F-A619-4839-BF40-292A617EB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407" name="Graphic 406">
              <a:extLst>
                <a:ext uri="{FF2B5EF4-FFF2-40B4-BE49-F238E27FC236}">
                  <a16:creationId xmlns:a16="http://schemas.microsoft.com/office/drawing/2014/main" id="{D3265D26-DEEA-4520-98C8-6832166A8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408" name="Graphic 407">
              <a:extLst>
                <a:ext uri="{FF2B5EF4-FFF2-40B4-BE49-F238E27FC236}">
                  <a16:creationId xmlns:a16="http://schemas.microsoft.com/office/drawing/2014/main" id="{55A59780-47C1-4FC4-978F-F494F216B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409" name="Graphic 408">
              <a:extLst>
                <a:ext uri="{FF2B5EF4-FFF2-40B4-BE49-F238E27FC236}">
                  <a16:creationId xmlns:a16="http://schemas.microsoft.com/office/drawing/2014/main" id="{626EFD90-681D-4E6E-8DA3-B1F3A67EA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410" name="Graphic 409">
              <a:extLst>
                <a:ext uri="{FF2B5EF4-FFF2-40B4-BE49-F238E27FC236}">
                  <a16:creationId xmlns:a16="http://schemas.microsoft.com/office/drawing/2014/main" id="{05B6D6B3-187A-493C-B03B-A0F40B4AD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343" name="Group 342">
            <a:extLst>
              <a:ext uri="{FF2B5EF4-FFF2-40B4-BE49-F238E27FC236}">
                <a16:creationId xmlns:a16="http://schemas.microsoft.com/office/drawing/2014/main" id="{40BBC438-62AC-4BDE-801A-AB03723B4B20}"/>
              </a:ext>
            </a:extLst>
          </p:cNvPr>
          <p:cNvGrpSpPr/>
          <p:nvPr/>
        </p:nvGrpSpPr>
        <p:grpSpPr>
          <a:xfrm>
            <a:off x="-222256" y="-8621206"/>
            <a:ext cx="13049229" cy="15238956"/>
            <a:chOff x="-444571" y="0"/>
            <a:chExt cx="26101857" cy="30481880"/>
          </a:xfrm>
        </p:grpSpPr>
        <p:grpSp>
          <p:nvGrpSpPr>
            <p:cNvPr id="344" name="Group 343">
              <a:extLst>
                <a:ext uri="{FF2B5EF4-FFF2-40B4-BE49-F238E27FC236}">
                  <a16:creationId xmlns:a16="http://schemas.microsoft.com/office/drawing/2014/main" id="{65C0749D-2B81-40AD-B72A-B86EDFE0F586}"/>
                </a:ext>
              </a:extLst>
            </p:cNvPr>
            <p:cNvGrpSpPr/>
            <p:nvPr/>
          </p:nvGrpSpPr>
          <p:grpSpPr>
            <a:xfrm>
              <a:off x="12218517" y="20165282"/>
              <a:ext cx="5893125" cy="5858254"/>
              <a:chOff x="8451075" y="2889337"/>
              <a:chExt cx="7485029" cy="7440738"/>
            </a:xfrm>
          </p:grpSpPr>
          <p:sp>
            <p:nvSpPr>
              <p:cNvPr id="400" name="Freeform: Shape 399">
                <a:extLst>
                  <a:ext uri="{FF2B5EF4-FFF2-40B4-BE49-F238E27FC236}">
                    <a16:creationId xmlns:a16="http://schemas.microsoft.com/office/drawing/2014/main" id="{5EAA9FE9-8308-47E9-A1B5-E2C56448D11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1" name="Freeform: Shape 400">
                <a:extLst>
                  <a:ext uri="{FF2B5EF4-FFF2-40B4-BE49-F238E27FC236}">
                    <a16:creationId xmlns:a16="http://schemas.microsoft.com/office/drawing/2014/main" id="{B3A94A00-BFB4-49B2-8013-E635BAA6E2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2" name="Freeform: Shape 401">
                <a:extLst>
                  <a:ext uri="{FF2B5EF4-FFF2-40B4-BE49-F238E27FC236}">
                    <a16:creationId xmlns:a16="http://schemas.microsoft.com/office/drawing/2014/main" id="{8644227D-EA65-43C5-839C-E4385475841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3" name="Freeform: Shape 402">
                <a:extLst>
                  <a:ext uri="{FF2B5EF4-FFF2-40B4-BE49-F238E27FC236}">
                    <a16:creationId xmlns:a16="http://schemas.microsoft.com/office/drawing/2014/main" id="{8BC0C678-7141-4621-BB08-073D899B0F5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5" name="Group 344">
              <a:extLst>
                <a:ext uri="{FF2B5EF4-FFF2-40B4-BE49-F238E27FC236}">
                  <a16:creationId xmlns:a16="http://schemas.microsoft.com/office/drawing/2014/main" id="{C0D07458-DD0E-40A7-A66B-EEF5DB198FFC}"/>
                </a:ext>
              </a:extLst>
            </p:cNvPr>
            <p:cNvGrpSpPr/>
            <p:nvPr/>
          </p:nvGrpSpPr>
          <p:grpSpPr>
            <a:xfrm>
              <a:off x="4115323" y="344169"/>
              <a:ext cx="4317368" cy="4291821"/>
              <a:chOff x="8451075" y="2889337"/>
              <a:chExt cx="7485029" cy="7440738"/>
            </a:xfrm>
          </p:grpSpPr>
          <p:sp>
            <p:nvSpPr>
              <p:cNvPr id="396" name="Freeform: Shape 395">
                <a:extLst>
                  <a:ext uri="{FF2B5EF4-FFF2-40B4-BE49-F238E27FC236}">
                    <a16:creationId xmlns:a16="http://schemas.microsoft.com/office/drawing/2014/main" id="{B69FE1ED-1D04-4273-9D04-8AFA3B0346D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7" name="Freeform: Shape 396">
                <a:extLst>
                  <a:ext uri="{FF2B5EF4-FFF2-40B4-BE49-F238E27FC236}">
                    <a16:creationId xmlns:a16="http://schemas.microsoft.com/office/drawing/2014/main" id="{89CF9B84-D07D-486C-8A78-2893AEC201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8" name="Freeform: Shape 397">
                <a:extLst>
                  <a:ext uri="{FF2B5EF4-FFF2-40B4-BE49-F238E27FC236}">
                    <a16:creationId xmlns:a16="http://schemas.microsoft.com/office/drawing/2014/main" id="{939A2B58-DE24-43DA-ADBF-79AB1371CE6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9" name="Freeform: Shape 398">
                <a:extLst>
                  <a:ext uri="{FF2B5EF4-FFF2-40B4-BE49-F238E27FC236}">
                    <a16:creationId xmlns:a16="http://schemas.microsoft.com/office/drawing/2014/main" id="{379D46E0-6084-48C7-9785-BD1383F5884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6" name="Group 345">
              <a:extLst>
                <a:ext uri="{FF2B5EF4-FFF2-40B4-BE49-F238E27FC236}">
                  <a16:creationId xmlns:a16="http://schemas.microsoft.com/office/drawing/2014/main" id="{1547634C-93C3-4859-A55C-C2D014DF7191}"/>
                </a:ext>
              </a:extLst>
            </p:cNvPr>
            <p:cNvGrpSpPr/>
            <p:nvPr/>
          </p:nvGrpSpPr>
          <p:grpSpPr>
            <a:xfrm>
              <a:off x="1238531" y="5226904"/>
              <a:ext cx="5893125" cy="5858254"/>
              <a:chOff x="8451075" y="2889337"/>
              <a:chExt cx="7485029" cy="7440738"/>
            </a:xfrm>
          </p:grpSpPr>
          <p:sp>
            <p:nvSpPr>
              <p:cNvPr id="392" name="Freeform: Shape 391">
                <a:extLst>
                  <a:ext uri="{FF2B5EF4-FFF2-40B4-BE49-F238E27FC236}">
                    <a16:creationId xmlns:a16="http://schemas.microsoft.com/office/drawing/2014/main" id="{AA092772-7831-4A3A-81F0-64AF9D809C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3" name="Freeform: Shape 392">
                <a:extLst>
                  <a:ext uri="{FF2B5EF4-FFF2-40B4-BE49-F238E27FC236}">
                    <a16:creationId xmlns:a16="http://schemas.microsoft.com/office/drawing/2014/main" id="{5447E2AD-0473-4A3E-A3A4-1AC67963E0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4" name="Freeform: Shape 393">
                <a:extLst>
                  <a:ext uri="{FF2B5EF4-FFF2-40B4-BE49-F238E27FC236}">
                    <a16:creationId xmlns:a16="http://schemas.microsoft.com/office/drawing/2014/main" id="{075245BF-ED95-44D0-B592-48889250A3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5" name="Freeform: Shape 394">
                <a:extLst>
                  <a:ext uri="{FF2B5EF4-FFF2-40B4-BE49-F238E27FC236}">
                    <a16:creationId xmlns:a16="http://schemas.microsoft.com/office/drawing/2014/main" id="{75CDE41E-2ED6-4CEF-A35E-641C18756CB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7" name="Group 346">
              <a:extLst>
                <a:ext uri="{FF2B5EF4-FFF2-40B4-BE49-F238E27FC236}">
                  <a16:creationId xmlns:a16="http://schemas.microsoft.com/office/drawing/2014/main" id="{7BCC1178-747D-46D8-A2D4-E887C69BA6ED}"/>
                </a:ext>
              </a:extLst>
            </p:cNvPr>
            <p:cNvGrpSpPr/>
            <p:nvPr/>
          </p:nvGrpSpPr>
          <p:grpSpPr>
            <a:xfrm>
              <a:off x="16778975" y="0"/>
              <a:ext cx="6770922" cy="6730857"/>
              <a:chOff x="8451075" y="2889337"/>
              <a:chExt cx="7485029" cy="7440738"/>
            </a:xfrm>
          </p:grpSpPr>
          <p:sp>
            <p:nvSpPr>
              <p:cNvPr id="388" name="Freeform: Shape 387">
                <a:extLst>
                  <a:ext uri="{FF2B5EF4-FFF2-40B4-BE49-F238E27FC236}">
                    <a16:creationId xmlns:a16="http://schemas.microsoft.com/office/drawing/2014/main" id="{B6390554-86A1-4089-8065-9A6AD951B6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9" name="Freeform: Shape 388">
                <a:extLst>
                  <a:ext uri="{FF2B5EF4-FFF2-40B4-BE49-F238E27FC236}">
                    <a16:creationId xmlns:a16="http://schemas.microsoft.com/office/drawing/2014/main" id="{32B98840-397A-44B8-B5E9-2A22FF1B9E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0" name="Freeform: Shape 389">
                <a:extLst>
                  <a:ext uri="{FF2B5EF4-FFF2-40B4-BE49-F238E27FC236}">
                    <a16:creationId xmlns:a16="http://schemas.microsoft.com/office/drawing/2014/main" id="{6A5B5E93-EE7B-4183-9E38-C302BE9E5B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1" name="Freeform: Shape 390">
                <a:extLst>
                  <a:ext uri="{FF2B5EF4-FFF2-40B4-BE49-F238E27FC236}">
                    <a16:creationId xmlns:a16="http://schemas.microsoft.com/office/drawing/2014/main" id="{7DE36863-6690-4EEA-B94F-9F04ED7EA0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8" name="Group 347">
              <a:extLst>
                <a:ext uri="{FF2B5EF4-FFF2-40B4-BE49-F238E27FC236}">
                  <a16:creationId xmlns:a16="http://schemas.microsoft.com/office/drawing/2014/main" id="{8F41B3F8-A8B0-4BB6-9593-10A68C0E9767}"/>
                </a:ext>
              </a:extLst>
            </p:cNvPr>
            <p:cNvGrpSpPr/>
            <p:nvPr/>
          </p:nvGrpSpPr>
          <p:grpSpPr>
            <a:xfrm>
              <a:off x="13946872" y="7309998"/>
              <a:ext cx="5457706" cy="5425411"/>
              <a:chOff x="8451075" y="2889337"/>
              <a:chExt cx="7485029" cy="7440738"/>
            </a:xfrm>
          </p:grpSpPr>
          <p:sp>
            <p:nvSpPr>
              <p:cNvPr id="384" name="Freeform: Shape 383">
                <a:extLst>
                  <a:ext uri="{FF2B5EF4-FFF2-40B4-BE49-F238E27FC236}">
                    <a16:creationId xmlns:a16="http://schemas.microsoft.com/office/drawing/2014/main" id="{3EDF2F90-E233-4D5D-8B3E-62D4E8C87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5" name="Freeform: Shape 384">
                <a:extLst>
                  <a:ext uri="{FF2B5EF4-FFF2-40B4-BE49-F238E27FC236}">
                    <a16:creationId xmlns:a16="http://schemas.microsoft.com/office/drawing/2014/main" id="{9086DEC4-2527-420B-98ED-CBE250BEDFE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6" name="Freeform: Shape 385">
                <a:extLst>
                  <a:ext uri="{FF2B5EF4-FFF2-40B4-BE49-F238E27FC236}">
                    <a16:creationId xmlns:a16="http://schemas.microsoft.com/office/drawing/2014/main" id="{9C7A90F7-22F5-4B49-A366-5D3B237E24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7" name="Freeform: Shape 386">
                <a:extLst>
                  <a:ext uri="{FF2B5EF4-FFF2-40B4-BE49-F238E27FC236}">
                    <a16:creationId xmlns:a16="http://schemas.microsoft.com/office/drawing/2014/main" id="{945460CA-F3B1-46F4-9322-B1F31BDF0D9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9" name="Group 348">
              <a:extLst>
                <a:ext uri="{FF2B5EF4-FFF2-40B4-BE49-F238E27FC236}">
                  <a16:creationId xmlns:a16="http://schemas.microsoft.com/office/drawing/2014/main" id="{CCBCDE81-6A8F-4A61-9C9A-9CEBFFAF2126}"/>
                </a:ext>
              </a:extLst>
            </p:cNvPr>
            <p:cNvGrpSpPr/>
            <p:nvPr/>
          </p:nvGrpSpPr>
          <p:grpSpPr>
            <a:xfrm>
              <a:off x="6232165" y="11676070"/>
              <a:ext cx="4317368" cy="4291821"/>
              <a:chOff x="8451075" y="2889337"/>
              <a:chExt cx="7485029" cy="7440738"/>
            </a:xfrm>
          </p:grpSpPr>
          <p:sp>
            <p:nvSpPr>
              <p:cNvPr id="380" name="Freeform: Shape 379">
                <a:extLst>
                  <a:ext uri="{FF2B5EF4-FFF2-40B4-BE49-F238E27FC236}">
                    <a16:creationId xmlns:a16="http://schemas.microsoft.com/office/drawing/2014/main" id="{83E83070-9BCD-4F59-B569-404B7EA877C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1" name="Freeform: Shape 380">
                <a:extLst>
                  <a:ext uri="{FF2B5EF4-FFF2-40B4-BE49-F238E27FC236}">
                    <a16:creationId xmlns:a16="http://schemas.microsoft.com/office/drawing/2014/main" id="{8001CE03-1FC1-49BD-B18F-65A02B8C1F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2" name="Freeform: Shape 381">
                <a:extLst>
                  <a:ext uri="{FF2B5EF4-FFF2-40B4-BE49-F238E27FC236}">
                    <a16:creationId xmlns:a16="http://schemas.microsoft.com/office/drawing/2014/main" id="{E05504F3-9D83-49B5-B4F9-E73AAF88DCB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3" name="Freeform: Shape 382">
                <a:extLst>
                  <a:ext uri="{FF2B5EF4-FFF2-40B4-BE49-F238E27FC236}">
                    <a16:creationId xmlns:a16="http://schemas.microsoft.com/office/drawing/2014/main" id="{0AA6DC6C-8A0A-4657-B944-44087A815D9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0" name="Group 349">
              <a:extLst>
                <a:ext uri="{FF2B5EF4-FFF2-40B4-BE49-F238E27FC236}">
                  <a16:creationId xmlns:a16="http://schemas.microsoft.com/office/drawing/2014/main" id="{F023D3CC-6D1A-4768-890B-116CBDD3C0A3}"/>
                </a:ext>
              </a:extLst>
            </p:cNvPr>
            <p:cNvGrpSpPr/>
            <p:nvPr/>
          </p:nvGrpSpPr>
          <p:grpSpPr>
            <a:xfrm>
              <a:off x="1992607" y="16558804"/>
              <a:ext cx="7255892" cy="7212957"/>
              <a:chOff x="8451075" y="2889337"/>
              <a:chExt cx="7485029" cy="7440738"/>
            </a:xfrm>
          </p:grpSpPr>
          <p:sp>
            <p:nvSpPr>
              <p:cNvPr id="376" name="Freeform: Shape 375">
                <a:extLst>
                  <a:ext uri="{FF2B5EF4-FFF2-40B4-BE49-F238E27FC236}">
                    <a16:creationId xmlns:a16="http://schemas.microsoft.com/office/drawing/2014/main" id="{EC7F57C9-3C1E-4A8E-AA3C-6D4C745F29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7" name="Freeform: Shape 376">
                <a:extLst>
                  <a:ext uri="{FF2B5EF4-FFF2-40B4-BE49-F238E27FC236}">
                    <a16:creationId xmlns:a16="http://schemas.microsoft.com/office/drawing/2014/main" id="{231F417D-4878-49D8-8C68-0262431C013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8" name="Freeform: Shape 377">
                <a:extLst>
                  <a:ext uri="{FF2B5EF4-FFF2-40B4-BE49-F238E27FC236}">
                    <a16:creationId xmlns:a16="http://schemas.microsoft.com/office/drawing/2014/main" id="{A542CEAA-F282-4A92-AD30-20CAE39A094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9" name="Freeform: Shape 378">
                <a:extLst>
                  <a:ext uri="{FF2B5EF4-FFF2-40B4-BE49-F238E27FC236}">
                    <a16:creationId xmlns:a16="http://schemas.microsoft.com/office/drawing/2014/main" id="{4CB15969-4DC3-4D33-AA12-342BCABE72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1" name="Group 350">
              <a:extLst>
                <a:ext uri="{FF2B5EF4-FFF2-40B4-BE49-F238E27FC236}">
                  <a16:creationId xmlns:a16="http://schemas.microsoft.com/office/drawing/2014/main" id="{2D2CB45B-057C-41AE-878F-42043DC37811}"/>
                </a:ext>
              </a:extLst>
            </p:cNvPr>
            <p:cNvGrpSpPr/>
            <p:nvPr/>
          </p:nvGrpSpPr>
          <p:grpSpPr>
            <a:xfrm>
              <a:off x="19404578" y="14885624"/>
              <a:ext cx="4871833" cy="4843006"/>
              <a:chOff x="8451075" y="2889337"/>
              <a:chExt cx="7485029" cy="7440738"/>
            </a:xfrm>
          </p:grpSpPr>
          <p:sp>
            <p:nvSpPr>
              <p:cNvPr id="372" name="Freeform: Shape 371">
                <a:extLst>
                  <a:ext uri="{FF2B5EF4-FFF2-40B4-BE49-F238E27FC236}">
                    <a16:creationId xmlns:a16="http://schemas.microsoft.com/office/drawing/2014/main" id="{44996728-8AF6-405A-8B17-EEDA245BD1D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3" name="Freeform: Shape 372">
                <a:extLst>
                  <a:ext uri="{FF2B5EF4-FFF2-40B4-BE49-F238E27FC236}">
                    <a16:creationId xmlns:a16="http://schemas.microsoft.com/office/drawing/2014/main" id="{227AFF42-BC51-4A98-8BD5-8307C4D45F5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4" name="Freeform: Shape 373">
                <a:extLst>
                  <a:ext uri="{FF2B5EF4-FFF2-40B4-BE49-F238E27FC236}">
                    <a16:creationId xmlns:a16="http://schemas.microsoft.com/office/drawing/2014/main" id="{EAA3DCDE-51AB-4338-90A1-111F0390D57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5" name="Freeform: Shape 374">
                <a:extLst>
                  <a:ext uri="{FF2B5EF4-FFF2-40B4-BE49-F238E27FC236}">
                    <a16:creationId xmlns:a16="http://schemas.microsoft.com/office/drawing/2014/main" id="{753C694D-337B-475F-B9A2-13671EA396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2" name="Group 351">
              <a:extLst>
                <a:ext uri="{FF2B5EF4-FFF2-40B4-BE49-F238E27FC236}">
                  <a16:creationId xmlns:a16="http://schemas.microsoft.com/office/drawing/2014/main" id="{232ECC8F-7FA7-4C51-9FB8-90F1BF4011B2}"/>
                </a:ext>
              </a:extLst>
            </p:cNvPr>
            <p:cNvGrpSpPr/>
            <p:nvPr/>
          </p:nvGrpSpPr>
          <p:grpSpPr>
            <a:xfrm>
              <a:off x="12436225" y="14174681"/>
              <a:ext cx="5457706" cy="5425411"/>
              <a:chOff x="8451075" y="2889337"/>
              <a:chExt cx="7485029" cy="7440738"/>
            </a:xfrm>
          </p:grpSpPr>
          <p:sp>
            <p:nvSpPr>
              <p:cNvPr id="368" name="Freeform: Shape 367">
                <a:extLst>
                  <a:ext uri="{FF2B5EF4-FFF2-40B4-BE49-F238E27FC236}">
                    <a16:creationId xmlns:a16="http://schemas.microsoft.com/office/drawing/2014/main" id="{69C8C6E8-C428-4356-8FA6-8F53C94211D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9" name="Freeform: Shape 368">
                <a:extLst>
                  <a:ext uri="{FF2B5EF4-FFF2-40B4-BE49-F238E27FC236}">
                    <a16:creationId xmlns:a16="http://schemas.microsoft.com/office/drawing/2014/main" id="{C8ADB513-6DB7-4BC9-9113-48A5220E26C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0" name="Freeform: Shape 369">
                <a:extLst>
                  <a:ext uri="{FF2B5EF4-FFF2-40B4-BE49-F238E27FC236}">
                    <a16:creationId xmlns:a16="http://schemas.microsoft.com/office/drawing/2014/main" id="{978C122B-DCB7-4016-9391-6FCCF4753D2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1" name="Freeform: Shape 370">
                <a:extLst>
                  <a:ext uri="{FF2B5EF4-FFF2-40B4-BE49-F238E27FC236}">
                    <a16:creationId xmlns:a16="http://schemas.microsoft.com/office/drawing/2014/main" id="{78F9646C-6F3F-4153-BFC9-F8B392CAEF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3" name="Group 352">
              <a:extLst>
                <a:ext uri="{FF2B5EF4-FFF2-40B4-BE49-F238E27FC236}">
                  <a16:creationId xmlns:a16="http://schemas.microsoft.com/office/drawing/2014/main" id="{9CF424A4-C856-40B1-862A-CFD089CEE44A}"/>
                </a:ext>
              </a:extLst>
            </p:cNvPr>
            <p:cNvGrpSpPr/>
            <p:nvPr/>
          </p:nvGrpSpPr>
          <p:grpSpPr>
            <a:xfrm>
              <a:off x="18886364" y="20271861"/>
              <a:ext cx="6770922" cy="6730857"/>
              <a:chOff x="8451075" y="2889337"/>
              <a:chExt cx="7485029" cy="7440738"/>
            </a:xfrm>
          </p:grpSpPr>
          <p:sp>
            <p:nvSpPr>
              <p:cNvPr id="364" name="Freeform: Shape 363">
                <a:extLst>
                  <a:ext uri="{FF2B5EF4-FFF2-40B4-BE49-F238E27FC236}">
                    <a16:creationId xmlns:a16="http://schemas.microsoft.com/office/drawing/2014/main" id="{C908A9A1-5CAF-4566-9754-95DCA1D9E93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5" name="Freeform: Shape 364">
                <a:extLst>
                  <a:ext uri="{FF2B5EF4-FFF2-40B4-BE49-F238E27FC236}">
                    <a16:creationId xmlns:a16="http://schemas.microsoft.com/office/drawing/2014/main" id="{48455918-1304-4EE2-BF9E-C99D9380E6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6" name="Freeform: Shape 365">
                <a:extLst>
                  <a:ext uri="{FF2B5EF4-FFF2-40B4-BE49-F238E27FC236}">
                    <a16:creationId xmlns:a16="http://schemas.microsoft.com/office/drawing/2014/main" id="{7BD7407A-5DC6-4C3B-9273-9B2A4EB89FE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7" name="Freeform: Shape 366">
                <a:extLst>
                  <a:ext uri="{FF2B5EF4-FFF2-40B4-BE49-F238E27FC236}">
                    <a16:creationId xmlns:a16="http://schemas.microsoft.com/office/drawing/2014/main" id="{44529805-1B36-426C-920B-81F0C42056A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4" name="Group 353">
              <a:extLst>
                <a:ext uri="{FF2B5EF4-FFF2-40B4-BE49-F238E27FC236}">
                  <a16:creationId xmlns:a16="http://schemas.microsoft.com/office/drawing/2014/main" id="{497FA6B6-6810-4DFA-95B2-01E95366DF94}"/>
                </a:ext>
              </a:extLst>
            </p:cNvPr>
            <p:cNvGrpSpPr/>
            <p:nvPr/>
          </p:nvGrpSpPr>
          <p:grpSpPr>
            <a:xfrm>
              <a:off x="5941124" y="26049663"/>
              <a:ext cx="4458599" cy="4432217"/>
              <a:chOff x="8451075" y="2889337"/>
              <a:chExt cx="7485029" cy="7440738"/>
            </a:xfrm>
          </p:grpSpPr>
          <p:sp>
            <p:nvSpPr>
              <p:cNvPr id="360" name="Freeform: Shape 359">
                <a:extLst>
                  <a:ext uri="{FF2B5EF4-FFF2-40B4-BE49-F238E27FC236}">
                    <a16:creationId xmlns:a16="http://schemas.microsoft.com/office/drawing/2014/main" id="{44B0E533-F021-4CC7-92FB-140741C2F40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1" name="Freeform: Shape 360">
                <a:extLst>
                  <a:ext uri="{FF2B5EF4-FFF2-40B4-BE49-F238E27FC236}">
                    <a16:creationId xmlns:a16="http://schemas.microsoft.com/office/drawing/2014/main" id="{91E1938E-727A-4177-879C-3832D88B21B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2" name="Freeform: Shape 361">
                <a:extLst>
                  <a:ext uri="{FF2B5EF4-FFF2-40B4-BE49-F238E27FC236}">
                    <a16:creationId xmlns:a16="http://schemas.microsoft.com/office/drawing/2014/main" id="{71F5EC8E-6440-4C41-92CA-D428E1ADBB6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3" name="Freeform: Shape 362">
                <a:extLst>
                  <a:ext uri="{FF2B5EF4-FFF2-40B4-BE49-F238E27FC236}">
                    <a16:creationId xmlns:a16="http://schemas.microsoft.com/office/drawing/2014/main" id="{8E68625A-B687-4C74-A01E-B88B644E910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5" name="Group 354">
              <a:extLst>
                <a:ext uri="{FF2B5EF4-FFF2-40B4-BE49-F238E27FC236}">
                  <a16:creationId xmlns:a16="http://schemas.microsoft.com/office/drawing/2014/main" id="{BD0124B7-D050-4EEA-AFF7-8F38C8D365AB}"/>
                </a:ext>
              </a:extLst>
            </p:cNvPr>
            <p:cNvGrpSpPr/>
            <p:nvPr/>
          </p:nvGrpSpPr>
          <p:grpSpPr>
            <a:xfrm>
              <a:off x="-444571" y="24913310"/>
              <a:ext cx="4871833" cy="4843006"/>
              <a:chOff x="8451075" y="2889337"/>
              <a:chExt cx="7485029" cy="7440738"/>
            </a:xfrm>
          </p:grpSpPr>
          <p:sp>
            <p:nvSpPr>
              <p:cNvPr id="356" name="Freeform: Shape 355">
                <a:extLst>
                  <a:ext uri="{FF2B5EF4-FFF2-40B4-BE49-F238E27FC236}">
                    <a16:creationId xmlns:a16="http://schemas.microsoft.com/office/drawing/2014/main" id="{F4FC3E24-2427-4661-B5D5-643332B2680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7" name="Freeform: Shape 356">
                <a:extLst>
                  <a:ext uri="{FF2B5EF4-FFF2-40B4-BE49-F238E27FC236}">
                    <a16:creationId xmlns:a16="http://schemas.microsoft.com/office/drawing/2014/main" id="{B5C821C6-7245-47E3-9939-6FEE739C045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8" name="Freeform: Shape 357">
                <a:extLst>
                  <a:ext uri="{FF2B5EF4-FFF2-40B4-BE49-F238E27FC236}">
                    <a16:creationId xmlns:a16="http://schemas.microsoft.com/office/drawing/2014/main" id="{5936F1C6-4F62-41B6-8861-021C1F5EA6F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9" name="Freeform: Shape 358">
                <a:extLst>
                  <a:ext uri="{FF2B5EF4-FFF2-40B4-BE49-F238E27FC236}">
                    <a16:creationId xmlns:a16="http://schemas.microsoft.com/office/drawing/2014/main" id="{854D08D5-DBA8-4205-8441-780C04E631A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sp>
        <p:nvSpPr>
          <p:cNvPr id="221" name="TextBox 220">
            <a:extLst>
              <a:ext uri="{FF2B5EF4-FFF2-40B4-BE49-F238E27FC236}">
                <a16:creationId xmlns:a16="http://schemas.microsoft.com/office/drawing/2014/main" id="{BB4724C8-FD65-45F7-A34C-8504BCB5D6EC}"/>
              </a:ext>
            </a:extLst>
          </p:cNvPr>
          <p:cNvSpPr txBox="1"/>
          <p:nvPr/>
        </p:nvSpPr>
        <p:spPr>
          <a:xfrm>
            <a:off x="2480647" y="104178"/>
            <a:ext cx="7219815"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Heal Yourself with Diet</a:t>
            </a:r>
          </a:p>
        </p:txBody>
      </p:sp>
      <p:grpSp>
        <p:nvGrpSpPr>
          <p:cNvPr id="100" name="Group 99">
            <a:extLst>
              <a:ext uri="{FF2B5EF4-FFF2-40B4-BE49-F238E27FC236}">
                <a16:creationId xmlns:a16="http://schemas.microsoft.com/office/drawing/2014/main" id="{1FDCB972-D1F6-41B3-8233-0A010BECBE3D}"/>
              </a:ext>
            </a:extLst>
          </p:cNvPr>
          <p:cNvGrpSpPr/>
          <p:nvPr/>
        </p:nvGrpSpPr>
        <p:grpSpPr>
          <a:xfrm>
            <a:off x="4004767" y="-4596900"/>
            <a:ext cx="4182467" cy="4411537"/>
            <a:chOff x="8736553" y="3611344"/>
            <a:chExt cx="6914068" cy="7292746"/>
          </a:xfrm>
        </p:grpSpPr>
        <p:sp>
          <p:nvSpPr>
            <p:cNvPr id="101" name="One">
              <a:extLst>
                <a:ext uri="{FF2B5EF4-FFF2-40B4-BE49-F238E27FC236}">
                  <a16:creationId xmlns:a16="http://schemas.microsoft.com/office/drawing/2014/main" id="{904C1EAC-C5F4-47E0-9ABE-43E0B8440FA8}"/>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4"/>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2" name="Two">
              <a:extLst>
                <a:ext uri="{FF2B5EF4-FFF2-40B4-BE49-F238E27FC236}">
                  <a16:creationId xmlns:a16="http://schemas.microsoft.com/office/drawing/2014/main" id="{A24519EC-27EC-4AC9-BCCC-C841D18FF297}"/>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4">
                    <a:lumMod val="75000"/>
                  </a:schemeClr>
                </a:gs>
                <a:gs pos="0">
                  <a:schemeClr val="accent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3" name="Three">
              <a:extLst>
                <a:ext uri="{FF2B5EF4-FFF2-40B4-BE49-F238E27FC236}">
                  <a16:creationId xmlns:a16="http://schemas.microsoft.com/office/drawing/2014/main" id="{8CE610AA-CEBB-4EFB-8559-943B2B3CF123}"/>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4">
                    <a:lumMod val="75000"/>
                  </a:schemeClr>
                </a:gs>
                <a:gs pos="19000">
                  <a:schemeClr val="accent4">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4" name="Four">
              <a:extLst>
                <a:ext uri="{FF2B5EF4-FFF2-40B4-BE49-F238E27FC236}">
                  <a16:creationId xmlns:a16="http://schemas.microsoft.com/office/drawing/2014/main" id="{A3E67314-2ABC-41C1-9111-1EAD0720B5E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4">
                    <a:lumMod val="60000"/>
                    <a:lumOff val="40000"/>
                  </a:schemeClr>
                </a:gs>
                <a:gs pos="9000">
                  <a:schemeClr val="accent4">
                    <a:alpha val="0"/>
                    <a:lumMod val="60000"/>
                    <a:lumOff val="4000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05" name="TextBox 104">
            <a:extLst>
              <a:ext uri="{FF2B5EF4-FFF2-40B4-BE49-F238E27FC236}">
                <a16:creationId xmlns:a16="http://schemas.microsoft.com/office/drawing/2014/main" id="{03FB6F02-854E-4FE9-804A-DB8857089C6D}"/>
              </a:ext>
            </a:extLst>
          </p:cNvPr>
          <p:cNvSpPr txBox="1"/>
          <p:nvPr/>
        </p:nvSpPr>
        <p:spPr>
          <a:xfrm>
            <a:off x="4981496" y="-3078734"/>
            <a:ext cx="2229009" cy="677108"/>
          </a:xfrm>
          <a:prstGeom prst="rect">
            <a:avLst/>
          </a:prstGeom>
          <a:noFill/>
        </p:spPr>
        <p:txBody>
          <a:bodyPr wrap="square" rtlCol="0">
            <a:spAutoFit/>
          </a:bodyPr>
          <a:lstStyle/>
          <a:p>
            <a:pPr lvl="0" algn="ctr">
              <a:defRPr/>
            </a:pPr>
            <a:r>
              <a:rPr lang="en-US" b="1">
                <a:solidFill>
                  <a:srgbClr val="FFFFFF"/>
                </a:solidFill>
                <a:latin typeface="Century Gothic"/>
              </a:rPr>
              <a:t>Test Process</a:t>
            </a:r>
          </a:p>
          <a:p>
            <a:pPr lvl="0" algn="ctr">
              <a:defRPr/>
            </a:pPr>
            <a:r>
              <a:rPr lang="en-US" sz="1000">
                <a:solidFill>
                  <a:srgbClr val="FFFFFF"/>
                </a:solidFill>
              </a:rPr>
              <a:t>Donec ornare rutrum neque sit amet pellentesque. Nulla eget dictum tortor. </a:t>
            </a:r>
          </a:p>
        </p:txBody>
      </p:sp>
      <p:sp>
        <p:nvSpPr>
          <p:cNvPr id="106" name="TextBox 105">
            <a:extLst>
              <a:ext uri="{FF2B5EF4-FFF2-40B4-BE49-F238E27FC236}">
                <a16:creationId xmlns:a16="http://schemas.microsoft.com/office/drawing/2014/main" id="{365EF2E9-1AD1-41B0-8B7D-52BFF54E44E8}"/>
              </a:ext>
            </a:extLst>
          </p:cNvPr>
          <p:cNvSpPr txBox="1"/>
          <p:nvPr/>
        </p:nvSpPr>
        <p:spPr>
          <a:xfrm>
            <a:off x="5485897" y="-4178693"/>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sp>
        <p:nvSpPr>
          <p:cNvPr id="125" name="Rectangle 124">
            <a:extLst>
              <a:ext uri="{FF2B5EF4-FFF2-40B4-BE49-F238E27FC236}">
                <a16:creationId xmlns:a16="http://schemas.microsoft.com/office/drawing/2014/main" id="{F2D49947-456B-47F5-A515-BB6CFDAE47E3}"/>
              </a:ext>
            </a:extLst>
          </p:cNvPr>
          <p:cNvSpPr/>
          <p:nvPr/>
        </p:nvSpPr>
        <p:spPr>
          <a:xfrm>
            <a:off x="5740271" y="-2592522"/>
            <a:ext cx="744114" cy="1369286"/>
          </a:xfrm>
          <a:prstGeom prst="rect">
            <a:avLst/>
          </a:prstGeom>
        </p:spPr>
        <p:txBody>
          <a:bodyPr wrap="none" anchor="ctr">
            <a:spAutoFit/>
          </a:bodyPr>
          <a:lstStyle/>
          <a:p>
            <a:pPr algn="ctr" defTabSz="457109">
              <a:defRPr/>
            </a:pPr>
            <a:r>
              <a:rPr lang="en-US" sz="8298">
                <a:solidFill>
                  <a:srgbClr val="FFFFFF"/>
                </a:solidFill>
                <a:latin typeface="Designball-Charts-01" pitchFamily="2" charset="0"/>
                <a:ea typeface="Open Sans" panose="020B0606030504020204" pitchFamily="34" charset="0"/>
                <a:cs typeface="Arial" panose="020B0604020202020204" pitchFamily="34" charset="0"/>
              </a:rPr>
              <a:t>d</a:t>
            </a:r>
          </a:p>
        </p:txBody>
      </p:sp>
      <p:grpSp>
        <p:nvGrpSpPr>
          <p:cNvPr id="411" name="Group 410">
            <a:extLst>
              <a:ext uri="{FF2B5EF4-FFF2-40B4-BE49-F238E27FC236}">
                <a16:creationId xmlns:a16="http://schemas.microsoft.com/office/drawing/2014/main" id="{C3DB2488-BA42-4602-89E0-8CEDD44B8C90}"/>
              </a:ext>
            </a:extLst>
          </p:cNvPr>
          <p:cNvGrpSpPr/>
          <p:nvPr/>
        </p:nvGrpSpPr>
        <p:grpSpPr>
          <a:xfrm>
            <a:off x="-1761826" y="-18520865"/>
            <a:ext cx="15954505" cy="30069246"/>
            <a:chOff x="-5487555" y="-2658810"/>
            <a:chExt cx="31913164" cy="60146323"/>
          </a:xfrm>
        </p:grpSpPr>
        <p:grpSp>
          <p:nvGrpSpPr>
            <p:cNvPr id="412" name="Group 411">
              <a:extLst>
                <a:ext uri="{FF2B5EF4-FFF2-40B4-BE49-F238E27FC236}">
                  <a16:creationId xmlns:a16="http://schemas.microsoft.com/office/drawing/2014/main" id="{ED759E7B-51BB-4458-97BF-EF8BCC826286}"/>
                </a:ext>
              </a:extLst>
            </p:cNvPr>
            <p:cNvGrpSpPr/>
            <p:nvPr/>
          </p:nvGrpSpPr>
          <p:grpSpPr>
            <a:xfrm>
              <a:off x="17234116" y="9701601"/>
              <a:ext cx="9191493" cy="9137106"/>
              <a:chOff x="8451073" y="2889337"/>
              <a:chExt cx="7485028" cy="7440739"/>
            </a:xfrm>
          </p:grpSpPr>
          <p:sp>
            <p:nvSpPr>
              <p:cNvPr id="468" name="Freeform: Shape 467">
                <a:extLst>
                  <a:ext uri="{FF2B5EF4-FFF2-40B4-BE49-F238E27FC236}">
                    <a16:creationId xmlns:a16="http://schemas.microsoft.com/office/drawing/2014/main" id="{13A06C3E-C778-474F-A14F-81D51D3E43F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9" name="Freeform: Shape 468">
                <a:extLst>
                  <a:ext uri="{FF2B5EF4-FFF2-40B4-BE49-F238E27FC236}">
                    <a16:creationId xmlns:a16="http://schemas.microsoft.com/office/drawing/2014/main" id="{5BC7AE56-DBC4-4F67-9526-F394A3F48C0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0" name="Freeform: Shape 469">
                <a:extLst>
                  <a:ext uri="{FF2B5EF4-FFF2-40B4-BE49-F238E27FC236}">
                    <a16:creationId xmlns:a16="http://schemas.microsoft.com/office/drawing/2014/main" id="{61075CE8-043E-43CD-89B5-B78F7C16EE6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1" name="Freeform: Shape 470">
                <a:extLst>
                  <a:ext uri="{FF2B5EF4-FFF2-40B4-BE49-F238E27FC236}">
                    <a16:creationId xmlns:a16="http://schemas.microsoft.com/office/drawing/2014/main" id="{5E2890E7-434F-44FC-B87C-0A8A7B1AF7B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3" name="Group 412">
              <a:extLst>
                <a:ext uri="{FF2B5EF4-FFF2-40B4-BE49-F238E27FC236}">
                  <a16:creationId xmlns:a16="http://schemas.microsoft.com/office/drawing/2014/main" id="{315FB610-78BD-4561-874B-AA22639784E0}"/>
                </a:ext>
              </a:extLst>
            </p:cNvPr>
            <p:cNvGrpSpPr/>
            <p:nvPr/>
          </p:nvGrpSpPr>
          <p:grpSpPr>
            <a:xfrm>
              <a:off x="2747733" y="8494267"/>
              <a:ext cx="7255892" cy="7212957"/>
              <a:chOff x="8451075" y="2889337"/>
              <a:chExt cx="7485029" cy="7440738"/>
            </a:xfrm>
          </p:grpSpPr>
          <p:sp>
            <p:nvSpPr>
              <p:cNvPr id="464" name="Freeform: Shape 463">
                <a:extLst>
                  <a:ext uri="{FF2B5EF4-FFF2-40B4-BE49-F238E27FC236}">
                    <a16:creationId xmlns:a16="http://schemas.microsoft.com/office/drawing/2014/main" id="{AE4BDEE8-54B7-479D-A5C5-22CA89ED1FB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5" name="Freeform: Shape 464">
                <a:extLst>
                  <a:ext uri="{FF2B5EF4-FFF2-40B4-BE49-F238E27FC236}">
                    <a16:creationId xmlns:a16="http://schemas.microsoft.com/office/drawing/2014/main" id="{3EA3FB88-3B76-445E-900A-219454D7387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6" name="Freeform: Shape 465">
                <a:extLst>
                  <a:ext uri="{FF2B5EF4-FFF2-40B4-BE49-F238E27FC236}">
                    <a16:creationId xmlns:a16="http://schemas.microsoft.com/office/drawing/2014/main" id="{9F6C421E-DE93-4A3B-82E5-642B616D008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7" name="Freeform: Shape 466">
                <a:extLst>
                  <a:ext uri="{FF2B5EF4-FFF2-40B4-BE49-F238E27FC236}">
                    <a16:creationId xmlns:a16="http://schemas.microsoft.com/office/drawing/2014/main" id="{0F6E2236-BD7D-49D9-BB02-D33BA8C8EEE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4" name="Group 413">
              <a:extLst>
                <a:ext uri="{FF2B5EF4-FFF2-40B4-BE49-F238E27FC236}">
                  <a16:creationId xmlns:a16="http://schemas.microsoft.com/office/drawing/2014/main" id="{28481B2C-EC2D-4AF6-BB17-EEF00A4CFA0D}"/>
                </a:ext>
              </a:extLst>
            </p:cNvPr>
            <p:cNvGrpSpPr/>
            <p:nvPr/>
          </p:nvGrpSpPr>
          <p:grpSpPr>
            <a:xfrm>
              <a:off x="-5077178" y="-2658810"/>
              <a:ext cx="12925268" cy="12848788"/>
              <a:chOff x="8451073" y="2889337"/>
              <a:chExt cx="7485028" cy="7440739"/>
            </a:xfrm>
          </p:grpSpPr>
          <p:sp>
            <p:nvSpPr>
              <p:cNvPr id="460" name="Freeform: Shape 459">
                <a:extLst>
                  <a:ext uri="{FF2B5EF4-FFF2-40B4-BE49-F238E27FC236}">
                    <a16:creationId xmlns:a16="http://schemas.microsoft.com/office/drawing/2014/main" id="{99FB99D1-2E7E-4120-922B-28A31879336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1" name="Freeform: Shape 460">
                <a:extLst>
                  <a:ext uri="{FF2B5EF4-FFF2-40B4-BE49-F238E27FC236}">
                    <a16:creationId xmlns:a16="http://schemas.microsoft.com/office/drawing/2014/main" id="{165F56FB-1E04-4F46-86BC-8ABCFE660E2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2" name="Freeform: Shape 461">
                <a:extLst>
                  <a:ext uri="{FF2B5EF4-FFF2-40B4-BE49-F238E27FC236}">
                    <a16:creationId xmlns:a16="http://schemas.microsoft.com/office/drawing/2014/main" id="{F0374B48-A21E-4D54-84AB-04694E88777B}"/>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3" name="Freeform: Shape 462">
                <a:extLst>
                  <a:ext uri="{FF2B5EF4-FFF2-40B4-BE49-F238E27FC236}">
                    <a16:creationId xmlns:a16="http://schemas.microsoft.com/office/drawing/2014/main" id="{C6E05AD5-4150-405C-B02E-34A403ED803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5" name="Group 414">
              <a:extLst>
                <a:ext uri="{FF2B5EF4-FFF2-40B4-BE49-F238E27FC236}">
                  <a16:creationId xmlns:a16="http://schemas.microsoft.com/office/drawing/2014/main" id="{8D938E28-E7FC-4358-9195-B2BCDFC9FFF7}"/>
                </a:ext>
              </a:extLst>
            </p:cNvPr>
            <p:cNvGrpSpPr/>
            <p:nvPr/>
          </p:nvGrpSpPr>
          <p:grpSpPr>
            <a:xfrm>
              <a:off x="17087264" y="1911647"/>
              <a:ext cx="6770922" cy="6730857"/>
              <a:chOff x="8451075" y="2889337"/>
              <a:chExt cx="7485029" cy="7440738"/>
            </a:xfrm>
          </p:grpSpPr>
          <p:sp>
            <p:nvSpPr>
              <p:cNvPr id="456" name="Freeform: Shape 455">
                <a:extLst>
                  <a:ext uri="{FF2B5EF4-FFF2-40B4-BE49-F238E27FC236}">
                    <a16:creationId xmlns:a16="http://schemas.microsoft.com/office/drawing/2014/main" id="{39B6481C-B0AB-4FB0-B4C1-EA3FEB1F0E0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7" name="Freeform: Shape 456">
                <a:extLst>
                  <a:ext uri="{FF2B5EF4-FFF2-40B4-BE49-F238E27FC236}">
                    <a16:creationId xmlns:a16="http://schemas.microsoft.com/office/drawing/2014/main" id="{4B8D314E-FBD2-4129-AF83-807AD67CF7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8" name="Freeform: Shape 457">
                <a:extLst>
                  <a:ext uri="{FF2B5EF4-FFF2-40B4-BE49-F238E27FC236}">
                    <a16:creationId xmlns:a16="http://schemas.microsoft.com/office/drawing/2014/main" id="{3C509955-11DC-4A21-82BA-AB598BCDFCD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9" name="Freeform: Shape 458">
                <a:extLst>
                  <a:ext uri="{FF2B5EF4-FFF2-40B4-BE49-F238E27FC236}">
                    <a16:creationId xmlns:a16="http://schemas.microsoft.com/office/drawing/2014/main" id="{A1383E72-FE84-4012-965E-004E05473F4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6" name="Group 415">
              <a:extLst>
                <a:ext uri="{FF2B5EF4-FFF2-40B4-BE49-F238E27FC236}">
                  <a16:creationId xmlns:a16="http://schemas.microsoft.com/office/drawing/2014/main" id="{281E75CE-3362-4D4D-A7E5-5F2E8ACA512E}"/>
                </a:ext>
              </a:extLst>
            </p:cNvPr>
            <p:cNvGrpSpPr/>
            <p:nvPr/>
          </p:nvGrpSpPr>
          <p:grpSpPr>
            <a:xfrm>
              <a:off x="16823739" y="28849594"/>
              <a:ext cx="9191493" cy="9137106"/>
              <a:chOff x="8451073" y="2889337"/>
              <a:chExt cx="7485028" cy="7440739"/>
            </a:xfrm>
          </p:grpSpPr>
          <p:sp>
            <p:nvSpPr>
              <p:cNvPr id="452" name="Freeform: Shape 451">
                <a:extLst>
                  <a:ext uri="{FF2B5EF4-FFF2-40B4-BE49-F238E27FC236}">
                    <a16:creationId xmlns:a16="http://schemas.microsoft.com/office/drawing/2014/main" id="{12B17058-8332-4149-AFE4-7AFEF9315C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3" name="Freeform: Shape 452">
                <a:extLst>
                  <a:ext uri="{FF2B5EF4-FFF2-40B4-BE49-F238E27FC236}">
                    <a16:creationId xmlns:a16="http://schemas.microsoft.com/office/drawing/2014/main" id="{C3D5148A-66FE-4ABF-AF20-3ACC296548A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4" name="Freeform: Shape 453">
                <a:extLst>
                  <a:ext uri="{FF2B5EF4-FFF2-40B4-BE49-F238E27FC236}">
                    <a16:creationId xmlns:a16="http://schemas.microsoft.com/office/drawing/2014/main" id="{637C9B21-4BE6-4CF5-BB0B-5BD401E24E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5" name="Freeform: Shape 454">
                <a:extLst>
                  <a:ext uri="{FF2B5EF4-FFF2-40B4-BE49-F238E27FC236}">
                    <a16:creationId xmlns:a16="http://schemas.microsoft.com/office/drawing/2014/main" id="{F8F3B400-7601-460C-AEB9-5A118FCB9546}"/>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7" name="Group 416">
              <a:extLst>
                <a:ext uri="{FF2B5EF4-FFF2-40B4-BE49-F238E27FC236}">
                  <a16:creationId xmlns:a16="http://schemas.microsoft.com/office/drawing/2014/main" id="{CF9D19EB-434D-4CE8-B684-D494477C4B4A}"/>
                </a:ext>
              </a:extLst>
            </p:cNvPr>
            <p:cNvGrpSpPr/>
            <p:nvPr/>
          </p:nvGrpSpPr>
          <p:grpSpPr>
            <a:xfrm>
              <a:off x="2337356" y="27642260"/>
              <a:ext cx="7255892" cy="7212957"/>
              <a:chOff x="8451075" y="2889337"/>
              <a:chExt cx="7485029" cy="7440738"/>
            </a:xfrm>
          </p:grpSpPr>
          <p:sp>
            <p:nvSpPr>
              <p:cNvPr id="448" name="Freeform: Shape 447">
                <a:extLst>
                  <a:ext uri="{FF2B5EF4-FFF2-40B4-BE49-F238E27FC236}">
                    <a16:creationId xmlns:a16="http://schemas.microsoft.com/office/drawing/2014/main" id="{C1FA38F1-AC82-456D-BFF4-F17C804DB5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9" name="Freeform: Shape 448">
                <a:extLst>
                  <a:ext uri="{FF2B5EF4-FFF2-40B4-BE49-F238E27FC236}">
                    <a16:creationId xmlns:a16="http://schemas.microsoft.com/office/drawing/2014/main" id="{669099C3-5B14-402B-90CD-970773CFE51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0" name="Freeform: Shape 449">
                <a:extLst>
                  <a:ext uri="{FF2B5EF4-FFF2-40B4-BE49-F238E27FC236}">
                    <a16:creationId xmlns:a16="http://schemas.microsoft.com/office/drawing/2014/main" id="{BA5F5AEB-11CC-45A3-8B2B-B756671C755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1" name="Freeform: Shape 450">
                <a:extLst>
                  <a:ext uri="{FF2B5EF4-FFF2-40B4-BE49-F238E27FC236}">
                    <a16:creationId xmlns:a16="http://schemas.microsoft.com/office/drawing/2014/main" id="{1BFA1D4A-2251-493F-9BD5-5930C0FF887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8" name="Group 417">
              <a:extLst>
                <a:ext uri="{FF2B5EF4-FFF2-40B4-BE49-F238E27FC236}">
                  <a16:creationId xmlns:a16="http://schemas.microsoft.com/office/drawing/2014/main" id="{6FF816AC-864A-4F89-B94F-B24B88BAA163}"/>
                </a:ext>
              </a:extLst>
            </p:cNvPr>
            <p:cNvGrpSpPr/>
            <p:nvPr/>
          </p:nvGrpSpPr>
          <p:grpSpPr>
            <a:xfrm>
              <a:off x="-5487555" y="16489183"/>
              <a:ext cx="12925268" cy="12848788"/>
              <a:chOff x="8451073" y="2889337"/>
              <a:chExt cx="7485028" cy="7440739"/>
            </a:xfrm>
          </p:grpSpPr>
          <p:sp>
            <p:nvSpPr>
              <p:cNvPr id="444" name="Freeform: Shape 443">
                <a:extLst>
                  <a:ext uri="{FF2B5EF4-FFF2-40B4-BE49-F238E27FC236}">
                    <a16:creationId xmlns:a16="http://schemas.microsoft.com/office/drawing/2014/main" id="{D5CA1E09-4C90-4002-B97D-F70EA69CD9A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5" name="Freeform: Shape 444">
                <a:extLst>
                  <a:ext uri="{FF2B5EF4-FFF2-40B4-BE49-F238E27FC236}">
                    <a16:creationId xmlns:a16="http://schemas.microsoft.com/office/drawing/2014/main" id="{C1DC935E-09A0-4CB9-93DA-74CA415025E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6" name="Freeform: Shape 445">
                <a:extLst>
                  <a:ext uri="{FF2B5EF4-FFF2-40B4-BE49-F238E27FC236}">
                    <a16:creationId xmlns:a16="http://schemas.microsoft.com/office/drawing/2014/main" id="{89E52D6F-E863-480A-9EE7-E5BDEB8470FE}"/>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7" name="Freeform: Shape 446">
                <a:extLst>
                  <a:ext uri="{FF2B5EF4-FFF2-40B4-BE49-F238E27FC236}">
                    <a16:creationId xmlns:a16="http://schemas.microsoft.com/office/drawing/2014/main" id="{AA2E0BF2-DC55-411D-B0CF-C2D2BE99CDA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9" name="Group 418">
              <a:extLst>
                <a:ext uri="{FF2B5EF4-FFF2-40B4-BE49-F238E27FC236}">
                  <a16:creationId xmlns:a16="http://schemas.microsoft.com/office/drawing/2014/main" id="{A4A504D3-9793-4C52-AE31-E9084F7B6077}"/>
                </a:ext>
              </a:extLst>
            </p:cNvPr>
            <p:cNvGrpSpPr/>
            <p:nvPr/>
          </p:nvGrpSpPr>
          <p:grpSpPr>
            <a:xfrm>
              <a:off x="16676887" y="21059640"/>
              <a:ext cx="6770922" cy="6730857"/>
              <a:chOff x="8451075" y="2889337"/>
              <a:chExt cx="7485029" cy="7440738"/>
            </a:xfrm>
          </p:grpSpPr>
          <p:sp>
            <p:nvSpPr>
              <p:cNvPr id="440" name="Freeform: Shape 439">
                <a:extLst>
                  <a:ext uri="{FF2B5EF4-FFF2-40B4-BE49-F238E27FC236}">
                    <a16:creationId xmlns:a16="http://schemas.microsoft.com/office/drawing/2014/main" id="{3A49FB1D-FE21-4C86-AD1D-8A2C90C0EC2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1" name="Freeform: Shape 440">
                <a:extLst>
                  <a:ext uri="{FF2B5EF4-FFF2-40B4-BE49-F238E27FC236}">
                    <a16:creationId xmlns:a16="http://schemas.microsoft.com/office/drawing/2014/main" id="{8DF6F252-D185-4219-838B-E8D4419EEB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2" name="Freeform: Shape 441">
                <a:extLst>
                  <a:ext uri="{FF2B5EF4-FFF2-40B4-BE49-F238E27FC236}">
                    <a16:creationId xmlns:a16="http://schemas.microsoft.com/office/drawing/2014/main" id="{0F939989-BE70-4F45-AF1A-62ECC509173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3" name="Freeform: Shape 442">
                <a:extLst>
                  <a:ext uri="{FF2B5EF4-FFF2-40B4-BE49-F238E27FC236}">
                    <a16:creationId xmlns:a16="http://schemas.microsoft.com/office/drawing/2014/main" id="{060830FE-BADB-42C9-BA6A-BC8492B0806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0" name="Group 419">
              <a:extLst>
                <a:ext uri="{FF2B5EF4-FFF2-40B4-BE49-F238E27FC236}">
                  <a16:creationId xmlns:a16="http://schemas.microsoft.com/office/drawing/2014/main" id="{AA31F3DA-0775-4C69-8544-A8A331423CE5}"/>
                </a:ext>
              </a:extLst>
            </p:cNvPr>
            <p:cNvGrpSpPr/>
            <p:nvPr/>
          </p:nvGrpSpPr>
          <p:grpSpPr>
            <a:xfrm>
              <a:off x="16823739" y="48350407"/>
              <a:ext cx="9191493" cy="9137106"/>
              <a:chOff x="8451073" y="2889337"/>
              <a:chExt cx="7485028" cy="7440739"/>
            </a:xfrm>
          </p:grpSpPr>
          <p:sp>
            <p:nvSpPr>
              <p:cNvPr id="436" name="Freeform: Shape 435">
                <a:extLst>
                  <a:ext uri="{FF2B5EF4-FFF2-40B4-BE49-F238E27FC236}">
                    <a16:creationId xmlns:a16="http://schemas.microsoft.com/office/drawing/2014/main" id="{E1636E67-0824-4D72-BC81-C75FB120AE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7" name="Freeform: Shape 436">
                <a:extLst>
                  <a:ext uri="{FF2B5EF4-FFF2-40B4-BE49-F238E27FC236}">
                    <a16:creationId xmlns:a16="http://schemas.microsoft.com/office/drawing/2014/main" id="{3CD65B14-600F-4DD8-8E54-22EAACC60A4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8" name="Freeform: Shape 437">
                <a:extLst>
                  <a:ext uri="{FF2B5EF4-FFF2-40B4-BE49-F238E27FC236}">
                    <a16:creationId xmlns:a16="http://schemas.microsoft.com/office/drawing/2014/main" id="{00D87B5A-8907-46D3-9B51-1989C034F16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9" name="Freeform: Shape 438">
                <a:extLst>
                  <a:ext uri="{FF2B5EF4-FFF2-40B4-BE49-F238E27FC236}">
                    <a16:creationId xmlns:a16="http://schemas.microsoft.com/office/drawing/2014/main" id="{3A12D976-8E27-4DC0-81D2-29D14DEA225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1" name="Group 420">
              <a:extLst>
                <a:ext uri="{FF2B5EF4-FFF2-40B4-BE49-F238E27FC236}">
                  <a16:creationId xmlns:a16="http://schemas.microsoft.com/office/drawing/2014/main" id="{ECEAB9B4-E06F-4F50-B9DD-12B5A3D5B575}"/>
                </a:ext>
              </a:extLst>
            </p:cNvPr>
            <p:cNvGrpSpPr/>
            <p:nvPr/>
          </p:nvGrpSpPr>
          <p:grpSpPr>
            <a:xfrm>
              <a:off x="2337356" y="47143073"/>
              <a:ext cx="7255892" cy="7212957"/>
              <a:chOff x="8451075" y="2889337"/>
              <a:chExt cx="7485029" cy="7440738"/>
            </a:xfrm>
          </p:grpSpPr>
          <p:sp>
            <p:nvSpPr>
              <p:cNvPr id="432" name="Freeform: Shape 431">
                <a:extLst>
                  <a:ext uri="{FF2B5EF4-FFF2-40B4-BE49-F238E27FC236}">
                    <a16:creationId xmlns:a16="http://schemas.microsoft.com/office/drawing/2014/main" id="{DB3A2EAC-E40A-4414-B287-2C34708D9F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3" name="Freeform: Shape 432">
                <a:extLst>
                  <a:ext uri="{FF2B5EF4-FFF2-40B4-BE49-F238E27FC236}">
                    <a16:creationId xmlns:a16="http://schemas.microsoft.com/office/drawing/2014/main" id="{0A6072EF-C907-443F-8192-FC673B1CBE9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4" name="Freeform: Shape 433">
                <a:extLst>
                  <a:ext uri="{FF2B5EF4-FFF2-40B4-BE49-F238E27FC236}">
                    <a16:creationId xmlns:a16="http://schemas.microsoft.com/office/drawing/2014/main" id="{20760D7B-95B8-4FC4-AAC9-AAA122E9BF42}"/>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5" name="Freeform: Shape 434">
                <a:extLst>
                  <a:ext uri="{FF2B5EF4-FFF2-40B4-BE49-F238E27FC236}">
                    <a16:creationId xmlns:a16="http://schemas.microsoft.com/office/drawing/2014/main" id="{3F6D80E2-68A6-4A28-98D0-4C2CE78D154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2" name="Group 421">
              <a:extLst>
                <a:ext uri="{FF2B5EF4-FFF2-40B4-BE49-F238E27FC236}">
                  <a16:creationId xmlns:a16="http://schemas.microsoft.com/office/drawing/2014/main" id="{A54E0ADB-08B2-4AB6-95B0-EF53BC5FF2F5}"/>
                </a:ext>
              </a:extLst>
            </p:cNvPr>
            <p:cNvGrpSpPr/>
            <p:nvPr/>
          </p:nvGrpSpPr>
          <p:grpSpPr>
            <a:xfrm>
              <a:off x="-5487555" y="35989996"/>
              <a:ext cx="12925268" cy="12848788"/>
              <a:chOff x="8451073" y="2889337"/>
              <a:chExt cx="7485028" cy="7440739"/>
            </a:xfrm>
          </p:grpSpPr>
          <p:sp>
            <p:nvSpPr>
              <p:cNvPr id="428" name="Freeform: Shape 427">
                <a:extLst>
                  <a:ext uri="{FF2B5EF4-FFF2-40B4-BE49-F238E27FC236}">
                    <a16:creationId xmlns:a16="http://schemas.microsoft.com/office/drawing/2014/main" id="{3321EA5C-4B35-4AF9-8CB1-0AC204659A3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9" name="Freeform: Shape 428">
                <a:extLst>
                  <a:ext uri="{FF2B5EF4-FFF2-40B4-BE49-F238E27FC236}">
                    <a16:creationId xmlns:a16="http://schemas.microsoft.com/office/drawing/2014/main" id="{5C5EB32E-3B94-4D2D-BCF5-F956715572F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0" name="Freeform: Shape 429">
                <a:extLst>
                  <a:ext uri="{FF2B5EF4-FFF2-40B4-BE49-F238E27FC236}">
                    <a16:creationId xmlns:a16="http://schemas.microsoft.com/office/drawing/2014/main" id="{03E39664-F7DF-4357-A915-12518801046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1" name="Freeform: Shape 430">
                <a:extLst>
                  <a:ext uri="{FF2B5EF4-FFF2-40B4-BE49-F238E27FC236}">
                    <a16:creationId xmlns:a16="http://schemas.microsoft.com/office/drawing/2014/main" id="{F07EE7A1-07A0-4692-96CB-398755DFC3F4}"/>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3" name="Group 422">
              <a:extLst>
                <a:ext uri="{FF2B5EF4-FFF2-40B4-BE49-F238E27FC236}">
                  <a16:creationId xmlns:a16="http://schemas.microsoft.com/office/drawing/2014/main" id="{1C76FF68-44C6-4E2F-B3CA-86BA70C20ED3}"/>
                </a:ext>
              </a:extLst>
            </p:cNvPr>
            <p:cNvGrpSpPr/>
            <p:nvPr/>
          </p:nvGrpSpPr>
          <p:grpSpPr>
            <a:xfrm>
              <a:off x="16676887" y="40560453"/>
              <a:ext cx="6770922" cy="6730857"/>
              <a:chOff x="8451075" y="2889337"/>
              <a:chExt cx="7485029" cy="7440738"/>
            </a:xfrm>
          </p:grpSpPr>
          <p:sp>
            <p:nvSpPr>
              <p:cNvPr id="424" name="Freeform: Shape 423">
                <a:extLst>
                  <a:ext uri="{FF2B5EF4-FFF2-40B4-BE49-F238E27FC236}">
                    <a16:creationId xmlns:a16="http://schemas.microsoft.com/office/drawing/2014/main" id="{BFE424B8-D4E1-4816-A254-08770E8597C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5" name="Freeform: Shape 424">
                <a:extLst>
                  <a:ext uri="{FF2B5EF4-FFF2-40B4-BE49-F238E27FC236}">
                    <a16:creationId xmlns:a16="http://schemas.microsoft.com/office/drawing/2014/main" id="{D71A138B-7F9D-4F44-8C02-6623087C40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6" name="Freeform: Shape 425">
                <a:extLst>
                  <a:ext uri="{FF2B5EF4-FFF2-40B4-BE49-F238E27FC236}">
                    <a16:creationId xmlns:a16="http://schemas.microsoft.com/office/drawing/2014/main" id="{84CEA6A4-CCDE-4231-A283-EB07BDC0EBF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7" name="Freeform: Shape 426">
                <a:extLst>
                  <a:ext uri="{FF2B5EF4-FFF2-40B4-BE49-F238E27FC236}">
                    <a16:creationId xmlns:a16="http://schemas.microsoft.com/office/drawing/2014/main" id="{EBF4F1C9-5920-4EC5-A4B4-C5DCCE93FD9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148" name="Group 147">
            <a:extLst>
              <a:ext uri="{FF2B5EF4-FFF2-40B4-BE49-F238E27FC236}">
                <a16:creationId xmlns:a16="http://schemas.microsoft.com/office/drawing/2014/main" id="{F536D9C3-6C23-41AD-9F45-35847C623D94}"/>
              </a:ext>
            </a:extLst>
          </p:cNvPr>
          <p:cNvGrpSpPr/>
          <p:nvPr/>
        </p:nvGrpSpPr>
        <p:grpSpPr>
          <a:xfrm>
            <a:off x="4004767" y="1659339"/>
            <a:ext cx="4182467" cy="4411537"/>
            <a:chOff x="8736553" y="3611344"/>
            <a:chExt cx="6914068" cy="7292746"/>
          </a:xfrm>
        </p:grpSpPr>
        <p:sp>
          <p:nvSpPr>
            <p:cNvPr id="149" name="One">
              <a:extLst>
                <a:ext uri="{FF2B5EF4-FFF2-40B4-BE49-F238E27FC236}">
                  <a16:creationId xmlns:a16="http://schemas.microsoft.com/office/drawing/2014/main" id="{83EC4E08-C236-4BEA-9FEA-D97FF7E96AE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5"/>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0" name="Two">
              <a:extLst>
                <a:ext uri="{FF2B5EF4-FFF2-40B4-BE49-F238E27FC236}">
                  <a16:creationId xmlns:a16="http://schemas.microsoft.com/office/drawing/2014/main" id="{7843FCEF-0E24-4697-B108-4AB910805B34}"/>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5">
                    <a:lumMod val="75000"/>
                  </a:schemeClr>
                </a:gs>
                <a:gs pos="0">
                  <a:schemeClr val="accent5"/>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1" name="Three">
              <a:extLst>
                <a:ext uri="{FF2B5EF4-FFF2-40B4-BE49-F238E27FC236}">
                  <a16:creationId xmlns:a16="http://schemas.microsoft.com/office/drawing/2014/main" id="{293FF8DC-0561-4561-A512-9596EE015BDB}"/>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5">
                    <a:lumMod val="75000"/>
                  </a:schemeClr>
                </a:gs>
                <a:gs pos="19000">
                  <a:schemeClr val="accent5">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our">
              <a:extLst>
                <a:ext uri="{FF2B5EF4-FFF2-40B4-BE49-F238E27FC236}">
                  <a16:creationId xmlns:a16="http://schemas.microsoft.com/office/drawing/2014/main" id="{8365DBFC-A66D-483E-808B-53EB305383A2}"/>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5">
                    <a:lumMod val="60000"/>
                    <a:lumOff val="40000"/>
                  </a:schemeClr>
                </a:gs>
                <a:gs pos="9000">
                  <a:schemeClr val="accent5">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157" name="Group 156">
            <a:extLst>
              <a:ext uri="{FF2B5EF4-FFF2-40B4-BE49-F238E27FC236}">
                <a16:creationId xmlns:a16="http://schemas.microsoft.com/office/drawing/2014/main" id="{5579718F-9E84-447F-A628-21E3F44C44B9}"/>
              </a:ext>
            </a:extLst>
          </p:cNvPr>
          <p:cNvGrpSpPr/>
          <p:nvPr/>
        </p:nvGrpSpPr>
        <p:grpSpPr>
          <a:xfrm>
            <a:off x="3975971" y="7102285"/>
            <a:ext cx="4182467" cy="4411537"/>
            <a:chOff x="8736553" y="3611344"/>
            <a:chExt cx="6914068" cy="7292746"/>
          </a:xfrm>
        </p:grpSpPr>
        <p:sp>
          <p:nvSpPr>
            <p:cNvPr id="160" name="One">
              <a:extLst>
                <a:ext uri="{FF2B5EF4-FFF2-40B4-BE49-F238E27FC236}">
                  <a16:creationId xmlns:a16="http://schemas.microsoft.com/office/drawing/2014/main" id="{6F83D5B9-EEDA-4C55-9196-28D7F94B4249}"/>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bg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1" name="Two">
              <a:extLst>
                <a:ext uri="{FF2B5EF4-FFF2-40B4-BE49-F238E27FC236}">
                  <a16:creationId xmlns:a16="http://schemas.microsoft.com/office/drawing/2014/main" id="{FBE2FC0F-DA2E-40A7-ACE4-92675E46975B}"/>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bg2">
                    <a:lumMod val="75000"/>
                  </a:schemeClr>
                </a:gs>
                <a:gs pos="0">
                  <a:schemeClr val="bg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2" name="Three">
              <a:extLst>
                <a:ext uri="{FF2B5EF4-FFF2-40B4-BE49-F238E27FC236}">
                  <a16:creationId xmlns:a16="http://schemas.microsoft.com/office/drawing/2014/main" id="{EE03961B-6A23-4FDB-BECD-933AC2C2898D}"/>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bg2">
                    <a:lumMod val="75000"/>
                  </a:schemeClr>
                </a:gs>
                <a:gs pos="19000">
                  <a:schemeClr val="bg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3" name="Four">
              <a:extLst>
                <a:ext uri="{FF2B5EF4-FFF2-40B4-BE49-F238E27FC236}">
                  <a16:creationId xmlns:a16="http://schemas.microsoft.com/office/drawing/2014/main" id="{05488752-E239-4370-8ACA-1483128A57C4}"/>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bg2">
                    <a:lumMod val="60000"/>
                    <a:lumOff val="40000"/>
                  </a:schemeClr>
                </a:gs>
                <a:gs pos="9000">
                  <a:schemeClr val="bg2">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sp>
        <p:nvSpPr>
          <p:cNvPr id="2" name="TextBox 1">
            <a:extLst>
              <a:ext uri="{FF2B5EF4-FFF2-40B4-BE49-F238E27FC236}">
                <a16:creationId xmlns:a16="http://schemas.microsoft.com/office/drawing/2014/main" id="{BB9B4142-B426-BF8E-8B3B-75E9A9FF53B2}"/>
              </a:ext>
            </a:extLst>
          </p:cNvPr>
          <p:cNvSpPr txBox="1"/>
          <p:nvPr/>
        </p:nvSpPr>
        <p:spPr>
          <a:xfrm>
            <a:off x="5485896" y="2065537"/>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07</a:t>
            </a:r>
          </a:p>
        </p:txBody>
      </p:sp>
      <p:pic>
        <p:nvPicPr>
          <p:cNvPr id="3" name="Picture 2">
            <a:extLst>
              <a:ext uri="{FF2B5EF4-FFF2-40B4-BE49-F238E27FC236}">
                <a16:creationId xmlns:a16="http://schemas.microsoft.com/office/drawing/2014/main" id="{6DCCC333-798D-1201-C6FA-128C07228189}"/>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502570" y="3329117"/>
            <a:ext cx="1425715" cy="1425715"/>
          </a:xfrm>
          <a:prstGeom prst="rect">
            <a:avLst/>
          </a:prstGeom>
        </p:spPr>
      </p:pic>
      <p:sp>
        <p:nvSpPr>
          <p:cNvPr id="4" name="TextBox 3">
            <a:extLst>
              <a:ext uri="{FF2B5EF4-FFF2-40B4-BE49-F238E27FC236}">
                <a16:creationId xmlns:a16="http://schemas.microsoft.com/office/drawing/2014/main" id="{B78D45EF-8414-BA8D-5D00-150EC59F6E08}"/>
              </a:ext>
            </a:extLst>
          </p:cNvPr>
          <p:cNvSpPr txBox="1"/>
          <p:nvPr/>
        </p:nvSpPr>
        <p:spPr>
          <a:xfrm>
            <a:off x="5533739" y="7806622"/>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07</a:t>
            </a:r>
          </a:p>
        </p:txBody>
      </p:sp>
      <p:pic>
        <p:nvPicPr>
          <p:cNvPr id="5" name="Graphic 4" descr="Dance with solid fill">
            <a:extLst>
              <a:ext uri="{FF2B5EF4-FFF2-40B4-BE49-F238E27FC236}">
                <a16:creationId xmlns:a16="http://schemas.microsoft.com/office/drawing/2014/main" id="{F2995E45-3A01-30F3-FA5C-68FF892A1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2115" y="8843003"/>
            <a:ext cx="1333049" cy="1333049"/>
          </a:xfrm>
          <a:prstGeom prst="rect">
            <a:avLst/>
          </a:prstGeom>
        </p:spPr>
      </p:pic>
      <p:grpSp>
        <p:nvGrpSpPr>
          <p:cNvPr id="6" name="Glass">
            <a:extLst>
              <a:ext uri="{FF2B5EF4-FFF2-40B4-BE49-F238E27FC236}">
                <a16:creationId xmlns:a16="http://schemas.microsoft.com/office/drawing/2014/main" id="{6C27836E-A0A2-1071-74DD-EA1B0BA3F2CF}"/>
              </a:ext>
            </a:extLst>
          </p:cNvPr>
          <p:cNvGrpSpPr/>
          <p:nvPr/>
        </p:nvGrpSpPr>
        <p:grpSpPr>
          <a:xfrm>
            <a:off x="8132882" y="1494252"/>
            <a:ext cx="3806313" cy="4076700"/>
            <a:chOff x="6700838" y="1390650"/>
            <a:chExt cx="5532438" cy="4076700"/>
          </a:xfrm>
        </p:grpSpPr>
        <p:sp>
          <p:nvSpPr>
            <p:cNvPr id="7" name="Rectangle 18">
              <a:extLst>
                <a:ext uri="{FF2B5EF4-FFF2-40B4-BE49-F238E27FC236}">
                  <a16:creationId xmlns:a16="http://schemas.microsoft.com/office/drawing/2014/main" id="{3A72CE55-72A5-AD51-ED2C-3A79C85995AF}"/>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8" name="Freeform 7">
              <a:extLst>
                <a:ext uri="{FF2B5EF4-FFF2-40B4-BE49-F238E27FC236}">
                  <a16:creationId xmlns:a16="http://schemas.microsoft.com/office/drawing/2014/main" id="{4B095A00-6A19-B5B7-7800-E1FAB7A6EB45}"/>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9" name="TextBox 8">
            <a:extLst>
              <a:ext uri="{FF2B5EF4-FFF2-40B4-BE49-F238E27FC236}">
                <a16:creationId xmlns:a16="http://schemas.microsoft.com/office/drawing/2014/main" id="{6AD8A6C0-4AAA-7857-C09E-6244DA0193C9}"/>
              </a:ext>
            </a:extLst>
          </p:cNvPr>
          <p:cNvSpPr txBox="1"/>
          <p:nvPr/>
        </p:nvSpPr>
        <p:spPr>
          <a:xfrm>
            <a:off x="8466152" y="1869815"/>
            <a:ext cx="3232948" cy="3200876"/>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spc="-70">
                <a:solidFill>
                  <a:srgbClr val="001F5F"/>
                </a:solidFill>
                <a:latin typeface="Open Sans"/>
              </a:defRPr>
            </a:lvl1pPr>
          </a:lstStyle>
          <a:p>
            <a:r>
              <a:rPr lang="en-US" dirty="0"/>
              <a:t>Weight Management</a:t>
            </a:r>
          </a:p>
          <a:p>
            <a:r>
              <a:rPr lang="en-US" dirty="0"/>
              <a:t>PCOS</a:t>
            </a:r>
          </a:p>
          <a:p>
            <a:r>
              <a:rPr lang="en-US" dirty="0"/>
              <a:t>Pediatric Diets</a:t>
            </a:r>
          </a:p>
          <a:p>
            <a:r>
              <a:rPr lang="en-US" dirty="0"/>
              <a:t>Diabetes Mellitus</a:t>
            </a:r>
          </a:p>
          <a:p>
            <a:r>
              <a:rPr lang="en-US" dirty="0"/>
              <a:t>Cardiac Diets</a:t>
            </a:r>
          </a:p>
          <a:p>
            <a:r>
              <a:rPr lang="en-US" dirty="0"/>
              <a:t>Gut Health Diet</a:t>
            </a:r>
          </a:p>
          <a:p>
            <a:r>
              <a:rPr lang="en-US" dirty="0"/>
              <a:t>Balance Food Diet</a:t>
            </a:r>
          </a:p>
          <a:p>
            <a:r>
              <a:rPr lang="en-US" dirty="0"/>
              <a:t>Pregnancy Diets</a:t>
            </a:r>
          </a:p>
          <a:p>
            <a:r>
              <a:rPr lang="en-US" dirty="0"/>
              <a:t>Cancer Diet</a:t>
            </a:r>
          </a:p>
        </p:txBody>
      </p:sp>
      <p:grpSp>
        <p:nvGrpSpPr>
          <p:cNvPr id="10" name="Group 9">
            <a:extLst>
              <a:ext uri="{FF2B5EF4-FFF2-40B4-BE49-F238E27FC236}">
                <a16:creationId xmlns:a16="http://schemas.microsoft.com/office/drawing/2014/main" id="{7637FA66-133B-3BF9-B9AF-A2B966E5DAF8}"/>
              </a:ext>
            </a:extLst>
          </p:cNvPr>
          <p:cNvGrpSpPr/>
          <p:nvPr/>
        </p:nvGrpSpPr>
        <p:grpSpPr>
          <a:xfrm>
            <a:off x="168755" y="927174"/>
            <a:ext cx="4287802" cy="5511800"/>
            <a:chOff x="211609" y="1066427"/>
            <a:chExt cx="4287802" cy="5511800"/>
          </a:xfrm>
        </p:grpSpPr>
        <p:pic>
          <p:nvPicPr>
            <p:cNvPr id="11" name="그림 9">
              <a:extLst>
                <a:ext uri="{FF2B5EF4-FFF2-40B4-BE49-F238E27FC236}">
                  <a16:creationId xmlns:a16="http://schemas.microsoft.com/office/drawing/2014/main" id="{0F1576AB-11E6-0C2D-8FD8-A3A640902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12" name="Rectangle 11">
              <a:extLst>
                <a:ext uri="{FF2B5EF4-FFF2-40B4-BE49-F238E27FC236}">
                  <a16:creationId xmlns:a16="http://schemas.microsoft.com/office/drawing/2014/main" id="{CCA4CD88-E53F-4A22-8B78-2F9FEA03CE1B}"/>
                </a:ext>
              </a:extLst>
            </p:cNvPr>
            <p:cNvSpPr>
              <a:spLocks/>
            </p:cNvSpPr>
            <p:nvPr/>
          </p:nvSpPr>
          <p:spPr>
            <a:xfrm>
              <a:off x="534692" y="1304581"/>
              <a:ext cx="3590243" cy="4959931"/>
            </a:xfrm>
            <a:prstGeom prst="rect">
              <a:avLst/>
            </a:prstGeom>
            <a:blipFill dpi="0" rotWithShape="1">
              <a:blip r:embed="rId9">
                <a:extLst>
                  <a:ext uri="{28A0092B-C50C-407E-A947-70E740481C1C}">
                    <a14:useLocalDpi xmlns:a14="http://schemas.microsoft.com/office/drawing/2010/main" val="0"/>
                  </a:ext>
                </a:extLst>
              </a:blip>
              <a:srcRect/>
              <a:stretch>
                <a:fillRect l="-64459" r="-362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61056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403">
            <a:extLst>
              <a:ext uri="{FF2B5EF4-FFF2-40B4-BE49-F238E27FC236}">
                <a16:creationId xmlns:a16="http://schemas.microsoft.com/office/drawing/2014/main" id="{63AB7E99-14D1-4843-AE7B-08AB8401C8C3}"/>
              </a:ext>
            </a:extLst>
          </p:cNvPr>
          <p:cNvGrpSpPr/>
          <p:nvPr/>
        </p:nvGrpSpPr>
        <p:grpSpPr>
          <a:xfrm>
            <a:off x="5741608" y="-1611740"/>
            <a:ext cx="581955" cy="8759380"/>
            <a:chOff x="19391061" y="-4253615"/>
            <a:chExt cx="910371" cy="16940792"/>
          </a:xfrm>
        </p:grpSpPr>
        <p:pic>
          <p:nvPicPr>
            <p:cNvPr id="405" name="Graphic 404">
              <a:extLst>
                <a:ext uri="{FF2B5EF4-FFF2-40B4-BE49-F238E27FC236}">
                  <a16:creationId xmlns:a16="http://schemas.microsoft.com/office/drawing/2014/main" id="{CF2C0880-8375-4E15-A80E-EA0DD6D8B4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406" name="Graphic 405">
              <a:extLst>
                <a:ext uri="{FF2B5EF4-FFF2-40B4-BE49-F238E27FC236}">
                  <a16:creationId xmlns:a16="http://schemas.microsoft.com/office/drawing/2014/main" id="{2285E70F-A619-4839-BF40-292A617EB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407" name="Graphic 406">
              <a:extLst>
                <a:ext uri="{FF2B5EF4-FFF2-40B4-BE49-F238E27FC236}">
                  <a16:creationId xmlns:a16="http://schemas.microsoft.com/office/drawing/2014/main" id="{D3265D26-DEEA-4520-98C8-6832166A8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408" name="Graphic 407">
              <a:extLst>
                <a:ext uri="{FF2B5EF4-FFF2-40B4-BE49-F238E27FC236}">
                  <a16:creationId xmlns:a16="http://schemas.microsoft.com/office/drawing/2014/main" id="{55A59780-47C1-4FC4-978F-F494F216B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409" name="Graphic 408">
              <a:extLst>
                <a:ext uri="{FF2B5EF4-FFF2-40B4-BE49-F238E27FC236}">
                  <a16:creationId xmlns:a16="http://schemas.microsoft.com/office/drawing/2014/main" id="{626EFD90-681D-4E6E-8DA3-B1F3A67EA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410" name="Graphic 409">
              <a:extLst>
                <a:ext uri="{FF2B5EF4-FFF2-40B4-BE49-F238E27FC236}">
                  <a16:creationId xmlns:a16="http://schemas.microsoft.com/office/drawing/2014/main" id="{05B6D6B3-187A-493C-B03B-A0F40B4AD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343" name="Group 342">
            <a:extLst>
              <a:ext uri="{FF2B5EF4-FFF2-40B4-BE49-F238E27FC236}">
                <a16:creationId xmlns:a16="http://schemas.microsoft.com/office/drawing/2014/main" id="{40BBC438-62AC-4BDE-801A-AB03723B4B20}"/>
              </a:ext>
            </a:extLst>
          </p:cNvPr>
          <p:cNvGrpSpPr/>
          <p:nvPr/>
        </p:nvGrpSpPr>
        <p:grpSpPr>
          <a:xfrm>
            <a:off x="294987" y="-6513599"/>
            <a:ext cx="13049229" cy="15238956"/>
            <a:chOff x="-444571" y="0"/>
            <a:chExt cx="26101857" cy="30481880"/>
          </a:xfrm>
        </p:grpSpPr>
        <p:grpSp>
          <p:nvGrpSpPr>
            <p:cNvPr id="344" name="Group 343">
              <a:extLst>
                <a:ext uri="{FF2B5EF4-FFF2-40B4-BE49-F238E27FC236}">
                  <a16:creationId xmlns:a16="http://schemas.microsoft.com/office/drawing/2014/main" id="{65C0749D-2B81-40AD-B72A-B86EDFE0F586}"/>
                </a:ext>
              </a:extLst>
            </p:cNvPr>
            <p:cNvGrpSpPr/>
            <p:nvPr/>
          </p:nvGrpSpPr>
          <p:grpSpPr>
            <a:xfrm>
              <a:off x="12218517" y="20165282"/>
              <a:ext cx="5893125" cy="5858254"/>
              <a:chOff x="8451075" y="2889337"/>
              <a:chExt cx="7485029" cy="7440738"/>
            </a:xfrm>
          </p:grpSpPr>
          <p:sp>
            <p:nvSpPr>
              <p:cNvPr id="400" name="Freeform: Shape 399">
                <a:extLst>
                  <a:ext uri="{FF2B5EF4-FFF2-40B4-BE49-F238E27FC236}">
                    <a16:creationId xmlns:a16="http://schemas.microsoft.com/office/drawing/2014/main" id="{5EAA9FE9-8308-47E9-A1B5-E2C56448D11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1" name="Freeform: Shape 400">
                <a:extLst>
                  <a:ext uri="{FF2B5EF4-FFF2-40B4-BE49-F238E27FC236}">
                    <a16:creationId xmlns:a16="http://schemas.microsoft.com/office/drawing/2014/main" id="{B3A94A00-BFB4-49B2-8013-E635BAA6E2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2" name="Freeform: Shape 401">
                <a:extLst>
                  <a:ext uri="{FF2B5EF4-FFF2-40B4-BE49-F238E27FC236}">
                    <a16:creationId xmlns:a16="http://schemas.microsoft.com/office/drawing/2014/main" id="{8644227D-EA65-43C5-839C-E4385475841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3" name="Freeform: Shape 402">
                <a:extLst>
                  <a:ext uri="{FF2B5EF4-FFF2-40B4-BE49-F238E27FC236}">
                    <a16:creationId xmlns:a16="http://schemas.microsoft.com/office/drawing/2014/main" id="{8BC0C678-7141-4621-BB08-073D899B0F5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5" name="Group 344">
              <a:extLst>
                <a:ext uri="{FF2B5EF4-FFF2-40B4-BE49-F238E27FC236}">
                  <a16:creationId xmlns:a16="http://schemas.microsoft.com/office/drawing/2014/main" id="{C0D07458-DD0E-40A7-A66B-EEF5DB198FFC}"/>
                </a:ext>
              </a:extLst>
            </p:cNvPr>
            <p:cNvGrpSpPr/>
            <p:nvPr/>
          </p:nvGrpSpPr>
          <p:grpSpPr>
            <a:xfrm>
              <a:off x="4115323" y="344169"/>
              <a:ext cx="4317368" cy="4291821"/>
              <a:chOff x="8451075" y="2889337"/>
              <a:chExt cx="7485029" cy="7440738"/>
            </a:xfrm>
          </p:grpSpPr>
          <p:sp>
            <p:nvSpPr>
              <p:cNvPr id="396" name="Freeform: Shape 395">
                <a:extLst>
                  <a:ext uri="{FF2B5EF4-FFF2-40B4-BE49-F238E27FC236}">
                    <a16:creationId xmlns:a16="http://schemas.microsoft.com/office/drawing/2014/main" id="{B69FE1ED-1D04-4273-9D04-8AFA3B0346D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7" name="Freeform: Shape 396">
                <a:extLst>
                  <a:ext uri="{FF2B5EF4-FFF2-40B4-BE49-F238E27FC236}">
                    <a16:creationId xmlns:a16="http://schemas.microsoft.com/office/drawing/2014/main" id="{89CF9B84-D07D-486C-8A78-2893AEC201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8" name="Freeform: Shape 397">
                <a:extLst>
                  <a:ext uri="{FF2B5EF4-FFF2-40B4-BE49-F238E27FC236}">
                    <a16:creationId xmlns:a16="http://schemas.microsoft.com/office/drawing/2014/main" id="{939A2B58-DE24-43DA-ADBF-79AB1371CE6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9" name="Freeform: Shape 398">
                <a:extLst>
                  <a:ext uri="{FF2B5EF4-FFF2-40B4-BE49-F238E27FC236}">
                    <a16:creationId xmlns:a16="http://schemas.microsoft.com/office/drawing/2014/main" id="{379D46E0-6084-48C7-9785-BD1383F5884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6" name="Group 345">
              <a:extLst>
                <a:ext uri="{FF2B5EF4-FFF2-40B4-BE49-F238E27FC236}">
                  <a16:creationId xmlns:a16="http://schemas.microsoft.com/office/drawing/2014/main" id="{1547634C-93C3-4859-A55C-C2D014DF7191}"/>
                </a:ext>
              </a:extLst>
            </p:cNvPr>
            <p:cNvGrpSpPr/>
            <p:nvPr/>
          </p:nvGrpSpPr>
          <p:grpSpPr>
            <a:xfrm>
              <a:off x="1238531" y="5226904"/>
              <a:ext cx="5893125" cy="5858254"/>
              <a:chOff x="8451075" y="2889337"/>
              <a:chExt cx="7485029" cy="7440738"/>
            </a:xfrm>
          </p:grpSpPr>
          <p:sp>
            <p:nvSpPr>
              <p:cNvPr id="392" name="Freeform: Shape 391">
                <a:extLst>
                  <a:ext uri="{FF2B5EF4-FFF2-40B4-BE49-F238E27FC236}">
                    <a16:creationId xmlns:a16="http://schemas.microsoft.com/office/drawing/2014/main" id="{AA092772-7831-4A3A-81F0-64AF9D809C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3" name="Freeform: Shape 392">
                <a:extLst>
                  <a:ext uri="{FF2B5EF4-FFF2-40B4-BE49-F238E27FC236}">
                    <a16:creationId xmlns:a16="http://schemas.microsoft.com/office/drawing/2014/main" id="{5447E2AD-0473-4A3E-A3A4-1AC67963E0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4" name="Freeform: Shape 393">
                <a:extLst>
                  <a:ext uri="{FF2B5EF4-FFF2-40B4-BE49-F238E27FC236}">
                    <a16:creationId xmlns:a16="http://schemas.microsoft.com/office/drawing/2014/main" id="{075245BF-ED95-44D0-B592-48889250A3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5" name="Freeform: Shape 394">
                <a:extLst>
                  <a:ext uri="{FF2B5EF4-FFF2-40B4-BE49-F238E27FC236}">
                    <a16:creationId xmlns:a16="http://schemas.microsoft.com/office/drawing/2014/main" id="{75CDE41E-2ED6-4CEF-A35E-641C18756CB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7" name="Group 346">
              <a:extLst>
                <a:ext uri="{FF2B5EF4-FFF2-40B4-BE49-F238E27FC236}">
                  <a16:creationId xmlns:a16="http://schemas.microsoft.com/office/drawing/2014/main" id="{7BCC1178-747D-46D8-A2D4-E887C69BA6ED}"/>
                </a:ext>
              </a:extLst>
            </p:cNvPr>
            <p:cNvGrpSpPr/>
            <p:nvPr/>
          </p:nvGrpSpPr>
          <p:grpSpPr>
            <a:xfrm>
              <a:off x="16778975" y="0"/>
              <a:ext cx="6770922" cy="6730857"/>
              <a:chOff x="8451075" y="2889337"/>
              <a:chExt cx="7485029" cy="7440738"/>
            </a:xfrm>
          </p:grpSpPr>
          <p:sp>
            <p:nvSpPr>
              <p:cNvPr id="388" name="Freeform: Shape 387">
                <a:extLst>
                  <a:ext uri="{FF2B5EF4-FFF2-40B4-BE49-F238E27FC236}">
                    <a16:creationId xmlns:a16="http://schemas.microsoft.com/office/drawing/2014/main" id="{B6390554-86A1-4089-8065-9A6AD951B6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9" name="Freeform: Shape 388">
                <a:extLst>
                  <a:ext uri="{FF2B5EF4-FFF2-40B4-BE49-F238E27FC236}">
                    <a16:creationId xmlns:a16="http://schemas.microsoft.com/office/drawing/2014/main" id="{32B98840-397A-44B8-B5E9-2A22FF1B9E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0" name="Freeform: Shape 389">
                <a:extLst>
                  <a:ext uri="{FF2B5EF4-FFF2-40B4-BE49-F238E27FC236}">
                    <a16:creationId xmlns:a16="http://schemas.microsoft.com/office/drawing/2014/main" id="{6A5B5E93-EE7B-4183-9E38-C302BE9E5B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1" name="Freeform: Shape 390">
                <a:extLst>
                  <a:ext uri="{FF2B5EF4-FFF2-40B4-BE49-F238E27FC236}">
                    <a16:creationId xmlns:a16="http://schemas.microsoft.com/office/drawing/2014/main" id="{7DE36863-6690-4EEA-B94F-9F04ED7EA0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8" name="Group 347">
              <a:extLst>
                <a:ext uri="{FF2B5EF4-FFF2-40B4-BE49-F238E27FC236}">
                  <a16:creationId xmlns:a16="http://schemas.microsoft.com/office/drawing/2014/main" id="{8F41B3F8-A8B0-4BB6-9593-10A68C0E9767}"/>
                </a:ext>
              </a:extLst>
            </p:cNvPr>
            <p:cNvGrpSpPr/>
            <p:nvPr/>
          </p:nvGrpSpPr>
          <p:grpSpPr>
            <a:xfrm>
              <a:off x="13946872" y="7309998"/>
              <a:ext cx="5457706" cy="5425411"/>
              <a:chOff x="8451075" y="2889337"/>
              <a:chExt cx="7485029" cy="7440738"/>
            </a:xfrm>
          </p:grpSpPr>
          <p:sp>
            <p:nvSpPr>
              <p:cNvPr id="384" name="Freeform: Shape 383">
                <a:extLst>
                  <a:ext uri="{FF2B5EF4-FFF2-40B4-BE49-F238E27FC236}">
                    <a16:creationId xmlns:a16="http://schemas.microsoft.com/office/drawing/2014/main" id="{3EDF2F90-E233-4D5D-8B3E-62D4E8C87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5" name="Freeform: Shape 384">
                <a:extLst>
                  <a:ext uri="{FF2B5EF4-FFF2-40B4-BE49-F238E27FC236}">
                    <a16:creationId xmlns:a16="http://schemas.microsoft.com/office/drawing/2014/main" id="{9086DEC4-2527-420B-98ED-CBE250BEDFE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6" name="Freeform: Shape 385">
                <a:extLst>
                  <a:ext uri="{FF2B5EF4-FFF2-40B4-BE49-F238E27FC236}">
                    <a16:creationId xmlns:a16="http://schemas.microsoft.com/office/drawing/2014/main" id="{9C7A90F7-22F5-4B49-A366-5D3B237E24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7" name="Freeform: Shape 386">
                <a:extLst>
                  <a:ext uri="{FF2B5EF4-FFF2-40B4-BE49-F238E27FC236}">
                    <a16:creationId xmlns:a16="http://schemas.microsoft.com/office/drawing/2014/main" id="{945460CA-F3B1-46F4-9322-B1F31BDF0D9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9" name="Group 348">
              <a:extLst>
                <a:ext uri="{FF2B5EF4-FFF2-40B4-BE49-F238E27FC236}">
                  <a16:creationId xmlns:a16="http://schemas.microsoft.com/office/drawing/2014/main" id="{CCBCDE81-6A8F-4A61-9C9A-9CEBFFAF2126}"/>
                </a:ext>
              </a:extLst>
            </p:cNvPr>
            <p:cNvGrpSpPr/>
            <p:nvPr/>
          </p:nvGrpSpPr>
          <p:grpSpPr>
            <a:xfrm>
              <a:off x="6232165" y="11676070"/>
              <a:ext cx="4317368" cy="4291821"/>
              <a:chOff x="8451075" y="2889337"/>
              <a:chExt cx="7485029" cy="7440738"/>
            </a:xfrm>
          </p:grpSpPr>
          <p:sp>
            <p:nvSpPr>
              <p:cNvPr id="380" name="Freeform: Shape 379">
                <a:extLst>
                  <a:ext uri="{FF2B5EF4-FFF2-40B4-BE49-F238E27FC236}">
                    <a16:creationId xmlns:a16="http://schemas.microsoft.com/office/drawing/2014/main" id="{83E83070-9BCD-4F59-B569-404B7EA877C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1" name="Freeform: Shape 380">
                <a:extLst>
                  <a:ext uri="{FF2B5EF4-FFF2-40B4-BE49-F238E27FC236}">
                    <a16:creationId xmlns:a16="http://schemas.microsoft.com/office/drawing/2014/main" id="{8001CE03-1FC1-49BD-B18F-65A02B8C1F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2" name="Freeform: Shape 381">
                <a:extLst>
                  <a:ext uri="{FF2B5EF4-FFF2-40B4-BE49-F238E27FC236}">
                    <a16:creationId xmlns:a16="http://schemas.microsoft.com/office/drawing/2014/main" id="{E05504F3-9D83-49B5-B4F9-E73AAF88DCB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3" name="Freeform: Shape 382">
                <a:extLst>
                  <a:ext uri="{FF2B5EF4-FFF2-40B4-BE49-F238E27FC236}">
                    <a16:creationId xmlns:a16="http://schemas.microsoft.com/office/drawing/2014/main" id="{0AA6DC6C-8A0A-4657-B944-44087A815D9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0" name="Group 349">
              <a:extLst>
                <a:ext uri="{FF2B5EF4-FFF2-40B4-BE49-F238E27FC236}">
                  <a16:creationId xmlns:a16="http://schemas.microsoft.com/office/drawing/2014/main" id="{F023D3CC-6D1A-4768-890B-116CBDD3C0A3}"/>
                </a:ext>
              </a:extLst>
            </p:cNvPr>
            <p:cNvGrpSpPr/>
            <p:nvPr/>
          </p:nvGrpSpPr>
          <p:grpSpPr>
            <a:xfrm>
              <a:off x="1992607" y="16558804"/>
              <a:ext cx="7255892" cy="7212957"/>
              <a:chOff x="8451075" y="2889337"/>
              <a:chExt cx="7485029" cy="7440738"/>
            </a:xfrm>
          </p:grpSpPr>
          <p:sp>
            <p:nvSpPr>
              <p:cNvPr id="376" name="Freeform: Shape 375">
                <a:extLst>
                  <a:ext uri="{FF2B5EF4-FFF2-40B4-BE49-F238E27FC236}">
                    <a16:creationId xmlns:a16="http://schemas.microsoft.com/office/drawing/2014/main" id="{EC7F57C9-3C1E-4A8E-AA3C-6D4C745F29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7" name="Freeform: Shape 376">
                <a:extLst>
                  <a:ext uri="{FF2B5EF4-FFF2-40B4-BE49-F238E27FC236}">
                    <a16:creationId xmlns:a16="http://schemas.microsoft.com/office/drawing/2014/main" id="{231F417D-4878-49D8-8C68-0262431C013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8" name="Freeform: Shape 377">
                <a:extLst>
                  <a:ext uri="{FF2B5EF4-FFF2-40B4-BE49-F238E27FC236}">
                    <a16:creationId xmlns:a16="http://schemas.microsoft.com/office/drawing/2014/main" id="{A542CEAA-F282-4A92-AD30-20CAE39A094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9" name="Freeform: Shape 378">
                <a:extLst>
                  <a:ext uri="{FF2B5EF4-FFF2-40B4-BE49-F238E27FC236}">
                    <a16:creationId xmlns:a16="http://schemas.microsoft.com/office/drawing/2014/main" id="{4CB15969-4DC3-4D33-AA12-342BCABE72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1" name="Group 350">
              <a:extLst>
                <a:ext uri="{FF2B5EF4-FFF2-40B4-BE49-F238E27FC236}">
                  <a16:creationId xmlns:a16="http://schemas.microsoft.com/office/drawing/2014/main" id="{2D2CB45B-057C-41AE-878F-42043DC37811}"/>
                </a:ext>
              </a:extLst>
            </p:cNvPr>
            <p:cNvGrpSpPr/>
            <p:nvPr/>
          </p:nvGrpSpPr>
          <p:grpSpPr>
            <a:xfrm>
              <a:off x="19404578" y="14885624"/>
              <a:ext cx="4871833" cy="4843006"/>
              <a:chOff x="8451075" y="2889337"/>
              <a:chExt cx="7485029" cy="7440738"/>
            </a:xfrm>
          </p:grpSpPr>
          <p:sp>
            <p:nvSpPr>
              <p:cNvPr id="372" name="Freeform: Shape 371">
                <a:extLst>
                  <a:ext uri="{FF2B5EF4-FFF2-40B4-BE49-F238E27FC236}">
                    <a16:creationId xmlns:a16="http://schemas.microsoft.com/office/drawing/2014/main" id="{44996728-8AF6-405A-8B17-EEDA245BD1D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3" name="Freeform: Shape 372">
                <a:extLst>
                  <a:ext uri="{FF2B5EF4-FFF2-40B4-BE49-F238E27FC236}">
                    <a16:creationId xmlns:a16="http://schemas.microsoft.com/office/drawing/2014/main" id="{227AFF42-BC51-4A98-8BD5-8307C4D45F5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4" name="Freeform: Shape 373">
                <a:extLst>
                  <a:ext uri="{FF2B5EF4-FFF2-40B4-BE49-F238E27FC236}">
                    <a16:creationId xmlns:a16="http://schemas.microsoft.com/office/drawing/2014/main" id="{EAA3DCDE-51AB-4338-90A1-111F0390D57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5" name="Freeform: Shape 374">
                <a:extLst>
                  <a:ext uri="{FF2B5EF4-FFF2-40B4-BE49-F238E27FC236}">
                    <a16:creationId xmlns:a16="http://schemas.microsoft.com/office/drawing/2014/main" id="{753C694D-337B-475F-B9A2-13671EA396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dirty="0">
                  <a:solidFill>
                    <a:srgbClr val="172144"/>
                  </a:solidFill>
                  <a:latin typeface="Calibri"/>
                </a:endParaRPr>
              </a:p>
            </p:txBody>
          </p:sp>
        </p:grpSp>
        <p:grpSp>
          <p:nvGrpSpPr>
            <p:cNvPr id="352" name="Group 351">
              <a:extLst>
                <a:ext uri="{FF2B5EF4-FFF2-40B4-BE49-F238E27FC236}">
                  <a16:creationId xmlns:a16="http://schemas.microsoft.com/office/drawing/2014/main" id="{232ECC8F-7FA7-4C51-9FB8-90F1BF4011B2}"/>
                </a:ext>
              </a:extLst>
            </p:cNvPr>
            <p:cNvGrpSpPr/>
            <p:nvPr/>
          </p:nvGrpSpPr>
          <p:grpSpPr>
            <a:xfrm>
              <a:off x="12436225" y="14174681"/>
              <a:ext cx="5457706" cy="5425411"/>
              <a:chOff x="8451075" y="2889337"/>
              <a:chExt cx="7485029" cy="7440738"/>
            </a:xfrm>
          </p:grpSpPr>
          <p:sp>
            <p:nvSpPr>
              <p:cNvPr id="368" name="Freeform: Shape 367">
                <a:extLst>
                  <a:ext uri="{FF2B5EF4-FFF2-40B4-BE49-F238E27FC236}">
                    <a16:creationId xmlns:a16="http://schemas.microsoft.com/office/drawing/2014/main" id="{69C8C6E8-C428-4356-8FA6-8F53C94211D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9" name="Freeform: Shape 368">
                <a:extLst>
                  <a:ext uri="{FF2B5EF4-FFF2-40B4-BE49-F238E27FC236}">
                    <a16:creationId xmlns:a16="http://schemas.microsoft.com/office/drawing/2014/main" id="{C8ADB513-6DB7-4BC9-9113-48A5220E26C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0" name="Freeform: Shape 369">
                <a:extLst>
                  <a:ext uri="{FF2B5EF4-FFF2-40B4-BE49-F238E27FC236}">
                    <a16:creationId xmlns:a16="http://schemas.microsoft.com/office/drawing/2014/main" id="{978C122B-DCB7-4016-9391-6FCCF4753D2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1" name="Freeform: Shape 370">
                <a:extLst>
                  <a:ext uri="{FF2B5EF4-FFF2-40B4-BE49-F238E27FC236}">
                    <a16:creationId xmlns:a16="http://schemas.microsoft.com/office/drawing/2014/main" id="{78F9646C-6F3F-4153-BFC9-F8B392CAEF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3" name="Group 352">
              <a:extLst>
                <a:ext uri="{FF2B5EF4-FFF2-40B4-BE49-F238E27FC236}">
                  <a16:creationId xmlns:a16="http://schemas.microsoft.com/office/drawing/2014/main" id="{9CF424A4-C856-40B1-862A-CFD089CEE44A}"/>
                </a:ext>
              </a:extLst>
            </p:cNvPr>
            <p:cNvGrpSpPr/>
            <p:nvPr/>
          </p:nvGrpSpPr>
          <p:grpSpPr>
            <a:xfrm>
              <a:off x="18886364" y="20271861"/>
              <a:ext cx="6770922" cy="6730857"/>
              <a:chOff x="8451075" y="2889337"/>
              <a:chExt cx="7485029" cy="7440738"/>
            </a:xfrm>
          </p:grpSpPr>
          <p:sp>
            <p:nvSpPr>
              <p:cNvPr id="364" name="Freeform: Shape 363">
                <a:extLst>
                  <a:ext uri="{FF2B5EF4-FFF2-40B4-BE49-F238E27FC236}">
                    <a16:creationId xmlns:a16="http://schemas.microsoft.com/office/drawing/2014/main" id="{C908A9A1-5CAF-4566-9754-95DCA1D9E93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5" name="Freeform: Shape 364">
                <a:extLst>
                  <a:ext uri="{FF2B5EF4-FFF2-40B4-BE49-F238E27FC236}">
                    <a16:creationId xmlns:a16="http://schemas.microsoft.com/office/drawing/2014/main" id="{48455918-1304-4EE2-BF9E-C99D9380E6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6" name="Freeform: Shape 365">
                <a:extLst>
                  <a:ext uri="{FF2B5EF4-FFF2-40B4-BE49-F238E27FC236}">
                    <a16:creationId xmlns:a16="http://schemas.microsoft.com/office/drawing/2014/main" id="{7BD7407A-5DC6-4C3B-9273-9B2A4EB89FE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7" name="Freeform: Shape 366">
                <a:extLst>
                  <a:ext uri="{FF2B5EF4-FFF2-40B4-BE49-F238E27FC236}">
                    <a16:creationId xmlns:a16="http://schemas.microsoft.com/office/drawing/2014/main" id="{44529805-1B36-426C-920B-81F0C42056A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4" name="Group 353">
              <a:extLst>
                <a:ext uri="{FF2B5EF4-FFF2-40B4-BE49-F238E27FC236}">
                  <a16:creationId xmlns:a16="http://schemas.microsoft.com/office/drawing/2014/main" id="{497FA6B6-6810-4DFA-95B2-01E95366DF94}"/>
                </a:ext>
              </a:extLst>
            </p:cNvPr>
            <p:cNvGrpSpPr/>
            <p:nvPr/>
          </p:nvGrpSpPr>
          <p:grpSpPr>
            <a:xfrm>
              <a:off x="5941124" y="26049663"/>
              <a:ext cx="4458599" cy="4432217"/>
              <a:chOff x="8451075" y="2889337"/>
              <a:chExt cx="7485029" cy="7440738"/>
            </a:xfrm>
          </p:grpSpPr>
          <p:sp>
            <p:nvSpPr>
              <p:cNvPr id="360" name="Freeform: Shape 359">
                <a:extLst>
                  <a:ext uri="{FF2B5EF4-FFF2-40B4-BE49-F238E27FC236}">
                    <a16:creationId xmlns:a16="http://schemas.microsoft.com/office/drawing/2014/main" id="{44B0E533-F021-4CC7-92FB-140741C2F40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1" name="Freeform: Shape 360">
                <a:extLst>
                  <a:ext uri="{FF2B5EF4-FFF2-40B4-BE49-F238E27FC236}">
                    <a16:creationId xmlns:a16="http://schemas.microsoft.com/office/drawing/2014/main" id="{91E1938E-727A-4177-879C-3832D88B21B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2" name="Freeform: Shape 361">
                <a:extLst>
                  <a:ext uri="{FF2B5EF4-FFF2-40B4-BE49-F238E27FC236}">
                    <a16:creationId xmlns:a16="http://schemas.microsoft.com/office/drawing/2014/main" id="{71F5EC8E-6440-4C41-92CA-D428E1ADBB6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3" name="Freeform: Shape 362">
                <a:extLst>
                  <a:ext uri="{FF2B5EF4-FFF2-40B4-BE49-F238E27FC236}">
                    <a16:creationId xmlns:a16="http://schemas.microsoft.com/office/drawing/2014/main" id="{8E68625A-B687-4C74-A01E-B88B644E910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5" name="Group 354">
              <a:extLst>
                <a:ext uri="{FF2B5EF4-FFF2-40B4-BE49-F238E27FC236}">
                  <a16:creationId xmlns:a16="http://schemas.microsoft.com/office/drawing/2014/main" id="{BD0124B7-D050-4EEA-AFF7-8F38C8D365AB}"/>
                </a:ext>
              </a:extLst>
            </p:cNvPr>
            <p:cNvGrpSpPr/>
            <p:nvPr/>
          </p:nvGrpSpPr>
          <p:grpSpPr>
            <a:xfrm>
              <a:off x="-444571" y="24913310"/>
              <a:ext cx="4871833" cy="4843006"/>
              <a:chOff x="8451075" y="2889337"/>
              <a:chExt cx="7485029" cy="7440738"/>
            </a:xfrm>
          </p:grpSpPr>
          <p:sp>
            <p:nvSpPr>
              <p:cNvPr id="356" name="Freeform: Shape 355">
                <a:extLst>
                  <a:ext uri="{FF2B5EF4-FFF2-40B4-BE49-F238E27FC236}">
                    <a16:creationId xmlns:a16="http://schemas.microsoft.com/office/drawing/2014/main" id="{F4FC3E24-2427-4661-B5D5-643332B2680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7" name="Freeform: Shape 356">
                <a:extLst>
                  <a:ext uri="{FF2B5EF4-FFF2-40B4-BE49-F238E27FC236}">
                    <a16:creationId xmlns:a16="http://schemas.microsoft.com/office/drawing/2014/main" id="{B5C821C6-7245-47E3-9939-6FEE739C045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8" name="Freeform: Shape 357">
                <a:extLst>
                  <a:ext uri="{FF2B5EF4-FFF2-40B4-BE49-F238E27FC236}">
                    <a16:creationId xmlns:a16="http://schemas.microsoft.com/office/drawing/2014/main" id="{5936F1C6-4F62-41B6-8861-021C1F5EA6F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9" name="Freeform: Shape 358">
                <a:extLst>
                  <a:ext uri="{FF2B5EF4-FFF2-40B4-BE49-F238E27FC236}">
                    <a16:creationId xmlns:a16="http://schemas.microsoft.com/office/drawing/2014/main" id="{854D08D5-DBA8-4205-8441-780C04E631A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sp>
        <p:nvSpPr>
          <p:cNvPr id="221" name="TextBox 220">
            <a:extLst>
              <a:ext uri="{FF2B5EF4-FFF2-40B4-BE49-F238E27FC236}">
                <a16:creationId xmlns:a16="http://schemas.microsoft.com/office/drawing/2014/main" id="{BB4724C8-FD65-45F7-A34C-8504BCB5D6EC}"/>
              </a:ext>
            </a:extLst>
          </p:cNvPr>
          <p:cNvSpPr txBox="1"/>
          <p:nvPr/>
        </p:nvSpPr>
        <p:spPr>
          <a:xfrm>
            <a:off x="2013998" y="261775"/>
            <a:ext cx="8584150"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Yoga: Mind-Body Harmony.</a:t>
            </a:r>
          </a:p>
        </p:txBody>
      </p:sp>
      <p:grpSp>
        <p:nvGrpSpPr>
          <p:cNvPr id="107" name="Group 106">
            <a:extLst>
              <a:ext uri="{FF2B5EF4-FFF2-40B4-BE49-F238E27FC236}">
                <a16:creationId xmlns:a16="http://schemas.microsoft.com/office/drawing/2014/main" id="{A1BCA261-96A6-4B4B-853B-FA20B852EB14}"/>
              </a:ext>
            </a:extLst>
          </p:cNvPr>
          <p:cNvGrpSpPr/>
          <p:nvPr/>
        </p:nvGrpSpPr>
        <p:grpSpPr>
          <a:xfrm>
            <a:off x="4194879" y="-3822730"/>
            <a:ext cx="3802242" cy="4010488"/>
            <a:chOff x="8736552" y="3611344"/>
            <a:chExt cx="6914067" cy="7292746"/>
          </a:xfrm>
        </p:grpSpPr>
        <p:sp>
          <p:nvSpPr>
            <p:cNvPr id="108" name="One">
              <a:extLst>
                <a:ext uri="{FF2B5EF4-FFF2-40B4-BE49-F238E27FC236}">
                  <a16:creationId xmlns:a16="http://schemas.microsoft.com/office/drawing/2014/main" id="{030961FA-E979-4821-86F3-3238F6CFA609}"/>
                </a:ext>
              </a:extLst>
            </p:cNvPr>
            <p:cNvSpPr/>
            <p:nvPr/>
          </p:nvSpPr>
          <p:spPr>
            <a:xfrm>
              <a:off x="9395685"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3"/>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9" name="Two">
              <a:extLst>
                <a:ext uri="{FF2B5EF4-FFF2-40B4-BE49-F238E27FC236}">
                  <a16:creationId xmlns:a16="http://schemas.microsoft.com/office/drawing/2014/main" id="{6C5AF791-CF00-4AD7-AEF7-0448FF5EAAD1}"/>
                </a:ext>
              </a:extLst>
            </p:cNvPr>
            <p:cNvSpPr/>
            <p:nvPr/>
          </p:nvSpPr>
          <p:spPr>
            <a:xfrm>
              <a:off x="9312956"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3">
                    <a:lumMod val="75000"/>
                  </a:schemeClr>
                </a:gs>
                <a:gs pos="0">
                  <a:schemeClr val="accent3"/>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0" name="Three">
              <a:extLst>
                <a:ext uri="{FF2B5EF4-FFF2-40B4-BE49-F238E27FC236}">
                  <a16:creationId xmlns:a16="http://schemas.microsoft.com/office/drawing/2014/main" id="{0C4186A7-568D-4257-8905-4857A4DF0990}"/>
                </a:ext>
              </a:extLst>
            </p:cNvPr>
            <p:cNvSpPr/>
            <p:nvPr/>
          </p:nvSpPr>
          <p:spPr>
            <a:xfrm>
              <a:off x="8736552" y="4030932"/>
              <a:ext cx="6914067"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3">
                    <a:lumMod val="75000"/>
                  </a:schemeClr>
                </a:gs>
                <a:gs pos="19000">
                  <a:schemeClr val="accent3">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11" name="Four">
              <a:extLst>
                <a:ext uri="{FF2B5EF4-FFF2-40B4-BE49-F238E27FC236}">
                  <a16:creationId xmlns:a16="http://schemas.microsoft.com/office/drawing/2014/main" id="{F20DAB64-D657-4F4C-BB61-BF4AE54FF0E1}"/>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3">
                    <a:lumMod val="60000"/>
                    <a:lumOff val="40000"/>
                  </a:schemeClr>
                </a:gs>
                <a:gs pos="9000">
                  <a:schemeClr val="accent3">
                    <a:lumMod val="40000"/>
                    <a:lumOff val="6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12" name="TextBox 111">
            <a:extLst>
              <a:ext uri="{FF2B5EF4-FFF2-40B4-BE49-F238E27FC236}">
                <a16:creationId xmlns:a16="http://schemas.microsoft.com/office/drawing/2014/main" id="{75EA8058-8708-4FB2-8918-8F7B589B5CDE}"/>
              </a:ext>
            </a:extLst>
          </p:cNvPr>
          <p:cNvSpPr txBox="1"/>
          <p:nvPr/>
        </p:nvSpPr>
        <p:spPr>
          <a:xfrm>
            <a:off x="4981496" y="-2412484"/>
            <a:ext cx="2229009" cy="677108"/>
          </a:xfrm>
          <a:prstGeom prst="rect">
            <a:avLst/>
          </a:prstGeom>
          <a:noFill/>
        </p:spPr>
        <p:txBody>
          <a:bodyPr wrap="square" rtlCol="0">
            <a:spAutoFit/>
          </a:bodyPr>
          <a:lstStyle/>
          <a:p>
            <a:pPr lvl="0" algn="ctr">
              <a:defRPr/>
            </a:pPr>
            <a:r>
              <a:rPr lang="en-US" b="1">
                <a:solidFill>
                  <a:srgbClr val="FFFFFF"/>
                </a:solidFill>
                <a:latin typeface="Century Gothic"/>
              </a:rPr>
              <a:t>Creation Process</a:t>
            </a:r>
          </a:p>
          <a:p>
            <a:pPr lvl="0" algn="ctr">
              <a:defRPr/>
            </a:pPr>
            <a:r>
              <a:rPr lang="en-US" sz="1000">
                <a:solidFill>
                  <a:srgbClr val="FFFFFF"/>
                </a:solidFill>
              </a:rPr>
              <a:t>Donec ornare rutrum neque sit amet pellentesque. Nulla eget dictum tortor. </a:t>
            </a:r>
          </a:p>
        </p:txBody>
      </p:sp>
      <p:sp>
        <p:nvSpPr>
          <p:cNvPr id="113" name="TextBox 112">
            <a:extLst>
              <a:ext uri="{FF2B5EF4-FFF2-40B4-BE49-F238E27FC236}">
                <a16:creationId xmlns:a16="http://schemas.microsoft.com/office/drawing/2014/main" id="{AF3E0961-0FFF-49DC-8176-6356E22B0711}"/>
              </a:ext>
            </a:extLst>
          </p:cNvPr>
          <p:cNvSpPr txBox="1"/>
          <p:nvPr/>
        </p:nvSpPr>
        <p:spPr>
          <a:xfrm>
            <a:off x="5485897" y="-3512443"/>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sp>
        <p:nvSpPr>
          <p:cNvPr id="114" name="Rectangle 113">
            <a:extLst>
              <a:ext uri="{FF2B5EF4-FFF2-40B4-BE49-F238E27FC236}">
                <a16:creationId xmlns:a16="http://schemas.microsoft.com/office/drawing/2014/main" id="{134C6313-53E5-4282-A241-17F76CE07682}"/>
              </a:ext>
            </a:extLst>
          </p:cNvPr>
          <p:cNvSpPr/>
          <p:nvPr/>
        </p:nvSpPr>
        <p:spPr>
          <a:xfrm>
            <a:off x="5811604" y="-1926272"/>
            <a:ext cx="601448" cy="1369286"/>
          </a:xfrm>
          <a:prstGeom prst="rect">
            <a:avLst/>
          </a:prstGeom>
        </p:spPr>
        <p:txBody>
          <a:bodyPr wrap="none" anchor="ctr">
            <a:spAutoFit/>
          </a:bodyPr>
          <a:lstStyle/>
          <a:p>
            <a:pPr algn="ctr" defTabSz="457109">
              <a:defRPr/>
            </a:pPr>
            <a:r>
              <a:rPr lang="en-US" sz="8298">
                <a:solidFill>
                  <a:srgbClr val="FFFFFF"/>
                </a:solidFill>
                <a:latin typeface="Designball-Charts-01" pitchFamily="2" charset="0"/>
                <a:ea typeface="Open Sans" panose="020B0606030504020204" pitchFamily="34" charset="0"/>
                <a:cs typeface="Arial" panose="020B0604020202020204" pitchFamily="34" charset="0"/>
              </a:rPr>
              <a:t>s</a:t>
            </a:r>
          </a:p>
        </p:txBody>
      </p:sp>
      <p:grpSp>
        <p:nvGrpSpPr>
          <p:cNvPr id="100" name="Group 99">
            <a:extLst>
              <a:ext uri="{FF2B5EF4-FFF2-40B4-BE49-F238E27FC236}">
                <a16:creationId xmlns:a16="http://schemas.microsoft.com/office/drawing/2014/main" id="{1FDCB972-D1F6-41B3-8233-0A010BECBE3D}"/>
              </a:ext>
            </a:extLst>
          </p:cNvPr>
          <p:cNvGrpSpPr/>
          <p:nvPr/>
        </p:nvGrpSpPr>
        <p:grpSpPr>
          <a:xfrm>
            <a:off x="4004767" y="1423964"/>
            <a:ext cx="4182467" cy="4411537"/>
            <a:chOff x="8736553" y="3611344"/>
            <a:chExt cx="6914068" cy="7292746"/>
          </a:xfrm>
        </p:grpSpPr>
        <p:sp>
          <p:nvSpPr>
            <p:cNvPr id="101" name="One">
              <a:extLst>
                <a:ext uri="{FF2B5EF4-FFF2-40B4-BE49-F238E27FC236}">
                  <a16:creationId xmlns:a16="http://schemas.microsoft.com/office/drawing/2014/main" id="{904C1EAC-C5F4-47E0-9ABE-43E0B8440FA8}"/>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4"/>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2" name="Two">
              <a:extLst>
                <a:ext uri="{FF2B5EF4-FFF2-40B4-BE49-F238E27FC236}">
                  <a16:creationId xmlns:a16="http://schemas.microsoft.com/office/drawing/2014/main" id="{A24519EC-27EC-4AC9-BCCC-C841D18FF297}"/>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4">
                    <a:lumMod val="75000"/>
                  </a:schemeClr>
                </a:gs>
                <a:gs pos="0">
                  <a:schemeClr val="accent4"/>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3" name="Three">
              <a:extLst>
                <a:ext uri="{FF2B5EF4-FFF2-40B4-BE49-F238E27FC236}">
                  <a16:creationId xmlns:a16="http://schemas.microsoft.com/office/drawing/2014/main" id="{8CE610AA-CEBB-4EFB-8559-943B2B3CF123}"/>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4">
                    <a:lumMod val="75000"/>
                  </a:schemeClr>
                </a:gs>
                <a:gs pos="19000">
                  <a:schemeClr val="accent4">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04" name="Four">
              <a:extLst>
                <a:ext uri="{FF2B5EF4-FFF2-40B4-BE49-F238E27FC236}">
                  <a16:creationId xmlns:a16="http://schemas.microsoft.com/office/drawing/2014/main" id="{A3E67314-2ABC-41C1-9111-1EAD0720B5E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4">
                    <a:lumMod val="60000"/>
                    <a:lumOff val="40000"/>
                  </a:schemeClr>
                </a:gs>
                <a:gs pos="9000">
                  <a:schemeClr val="accent4">
                    <a:alpha val="0"/>
                    <a:lumMod val="60000"/>
                    <a:lumOff val="4000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1" name="Group 410">
            <a:extLst>
              <a:ext uri="{FF2B5EF4-FFF2-40B4-BE49-F238E27FC236}">
                <a16:creationId xmlns:a16="http://schemas.microsoft.com/office/drawing/2014/main" id="{C3DB2488-BA42-4602-89E0-8CEDD44B8C90}"/>
              </a:ext>
            </a:extLst>
          </p:cNvPr>
          <p:cNvGrpSpPr/>
          <p:nvPr/>
        </p:nvGrpSpPr>
        <p:grpSpPr>
          <a:xfrm>
            <a:off x="-2610289" y="-19333967"/>
            <a:ext cx="15954505" cy="30069246"/>
            <a:chOff x="-5487555" y="-2658810"/>
            <a:chExt cx="31913164" cy="60146323"/>
          </a:xfrm>
        </p:grpSpPr>
        <p:grpSp>
          <p:nvGrpSpPr>
            <p:cNvPr id="412" name="Group 411">
              <a:extLst>
                <a:ext uri="{FF2B5EF4-FFF2-40B4-BE49-F238E27FC236}">
                  <a16:creationId xmlns:a16="http://schemas.microsoft.com/office/drawing/2014/main" id="{ED759E7B-51BB-4458-97BF-EF8BCC826286}"/>
                </a:ext>
              </a:extLst>
            </p:cNvPr>
            <p:cNvGrpSpPr/>
            <p:nvPr/>
          </p:nvGrpSpPr>
          <p:grpSpPr>
            <a:xfrm>
              <a:off x="17234116" y="9701601"/>
              <a:ext cx="9191493" cy="9137106"/>
              <a:chOff x="8451073" y="2889337"/>
              <a:chExt cx="7485028" cy="7440739"/>
            </a:xfrm>
          </p:grpSpPr>
          <p:sp>
            <p:nvSpPr>
              <p:cNvPr id="468" name="Freeform: Shape 467">
                <a:extLst>
                  <a:ext uri="{FF2B5EF4-FFF2-40B4-BE49-F238E27FC236}">
                    <a16:creationId xmlns:a16="http://schemas.microsoft.com/office/drawing/2014/main" id="{13A06C3E-C778-474F-A14F-81D51D3E43F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9" name="Freeform: Shape 468">
                <a:extLst>
                  <a:ext uri="{FF2B5EF4-FFF2-40B4-BE49-F238E27FC236}">
                    <a16:creationId xmlns:a16="http://schemas.microsoft.com/office/drawing/2014/main" id="{5BC7AE56-DBC4-4F67-9526-F394A3F48C0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0" name="Freeform: Shape 469">
                <a:extLst>
                  <a:ext uri="{FF2B5EF4-FFF2-40B4-BE49-F238E27FC236}">
                    <a16:creationId xmlns:a16="http://schemas.microsoft.com/office/drawing/2014/main" id="{61075CE8-043E-43CD-89B5-B78F7C16EE6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1" name="Freeform: Shape 470">
                <a:extLst>
                  <a:ext uri="{FF2B5EF4-FFF2-40B4-BE49-F238E27FC236}">
                    <a16:creationId xmlns:a16="http://schemas.microsoft.com/office/drawing/2014/main" id="{5E2890E7-434F-44FC-B87C-0A8A7B1AF7B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3" name="Group 412">
              <a:extLst>
                <a:ext uri="{FF2B5EF4-FFF2-40B4-BE49-F238E27FC236}">
                  <a16:creationId xmlns:a16="http://schemas.microsoft.com/office/drawing/2014/main" id="{315FB610-78BD-4561-874B-AA22639784E0}"/>
                </a:ext>
              </a:extLst>
            </p:cNvPr>
            <p:cNvGrpSpPr/>
            <p:nvPr/>
          </p:nvGrpSpPr>
          <p:grpSpPr>
            <a:xfrm>
              <a:off x="2747733" y="8494267"/>
              <a:ext cx="7255892" cy="7212957"/>
              <a:chOff x="8451075" y="2889337"/>
              <a:chExt cx="7485029" cy="7440738"/>
            </a:xfrm>
          </p:grpSpPr>
          <p:sp>
            <p:nvSpPr>
              <p:cNvPr id="464" name="Freeform: Shape 463">
                <a:extLst>
                  <a:ext uri="{FF2B5EF4-FFF2-40B4-BE49-F238E27FC236}">
                    <a16:creationId xmlns:a16="http://schemas.microsoft.com/office/drawing/2014/main" id="{AE4BDEE8-54B7-479D-A5C5-22CA89ED1FB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5" name="Freeform: Shape 464">
                <a:extLst>
                  <a:ext uri="{FF2B5EF4-FFF2-40B4-BE49-F238E27FC236}">
                    <a16:creationId xmlns:a16="http://schemas.microsoft.com/office/drawing/2014/main" id="{3EA3FB88-3B76-445E-900A-219454D7387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6" name="Freeform: Shape 465">
                <a:extLst>
                  <a:ext uri="{FF2B5EF4-FFF2-40B4-BE49-F238E27FC236}">
                    <a16:creationId xmlns:a16="http://schemas.microsoft.com/office/drawing/2014/main" id="{9F6C421E-DE93-4A3B-82E5-642B616D008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7" name="Freeform: Shape 466">
                <a:extLst>
                  <a:ext uri="{FF2B5EF4-FFF2-40B4-BE49-F238E27FC236}">
                    <a16:creationId xmlns:a16="http://schemas.microsoft.com/office/drawing/2014/main" id="{0F6E2236-BD7D-49D9-BB02-D33BA8C8EEE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4" name="Group 413">
              <a:extLst>
                <a:ext uri="{FF2B5EF4-FFF2-40B4-BE49-F238E27FC236}">
                  <a16:creationId xmlns:a16="http://schemas.microsoft.com/office/drawing/2014/main" id="{28481B2C-EC2D-4AF6-BB17-EEF00A4CFA0D}"/>
                </a:ext>
              </a:extLst>
            </p:cNvPr>
            <p:cNvGrpSpPr/>
            <p:nvPr/>
          </p:nvGrpSpPr>
          <p:grpSpPr>
            <a:xfrm>
              <a:off x="-5077178" y="-2658810"/>
              <a:ext cx="12925268" cy="12848788"/>
              <a:chOff x="8451073" y="2889337"/>
              <a:chExt cx="7485028" cy="7440739"/>
            </a:xfrm>
          </p:grpSpPr>
          <p:sp>
            <p:nvSpPr>
              <p:cNvPr id="460" name="Freeform: Shape 459">
                <a:extLst>
                  <a:ext uri="{FF2B5EF4-FFF2-40B4-BE49-F238E27FC236}">
                    <a16:creationId xmlns:a16="http://schemas.microsoft.com/office/drawing/2014/main" id="{99FB99D1-2E7E-4120-922B-28A31879336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1" name="Freeform: Shape 460">
                <a:extLst>
                  <a:ext uri="{FF2B5EF4-FFF2-40B4-BE49-F238E27FC236}">
                    <a16:creationId xmlns:a16="http://schemas.microsoft.com/office/drawing/2014/main" id="{165F56FB-1E04-4F46-86BC-8ABCFE660E2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2" name="Freeform: Shape 461">
                <a:extLst>
                  <a:ext uri="{FF2B5EF4-FFF2-40B4-BE49-F238E27FC236}">
                    <a16:creationId xmlns:a16="http://schemas.microsoft.com/office/drawing/2014/main" id="{F0374B48-A21E-4D54-84AB-04694E88777B}"/>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3" name="Freeform: Shape 462">
                <a:extLst>
                  <a:ext uri="{FF2B5EF4-FFF2-40B4-BE49-F238E27FC236}">
                    <a16:creationId xmlns:a16="http://schemas.microsoft.com/office/drawing/2014/main" id="{C6E05AD5-4150-405C-B02E-34A403ED803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5" name="Group 414">
              <a:extLst>
                <a:ext uri="{FF2B5EF4-FFF2-40B4-BE49-F238E27FC236}">
                  <a16:creationId xmlns:a16="http://schemas.microsoft.com/office/drawing/2014/main" id="{8D938E28-E7FC-4358-9195-B2BCDFC9FFF7}"/>
                </a:ext>
              </a:extLst>
            </p:cNvPr>
            <p:cNvGrpSpPr/>
            <p:nvPr/>
          </p:nvGrpSpPr>
          <p:grpSpPr>
            <a:xfrm>
              <a:off x="17087264" y="1911647"/>
              <a:ext cx="6770922" cy="6730857"/>
              <a:chOff x="8451075" y="2889337"/>
              <a:chExt cx="7485029" cy="7440738"/>
            </a:xfrm>
          </p:grpSpPr>
          <p:sp>
            <p:nvSpPr>
              <p:cNvPr id="456" name="Freeform: Shape 455">
                <a:extLst>
                  <a:ext uri="{FF2B5EF4-FFF2-40B4-BE49-F238E27FC236}">
                    <a16:creationId xmlns:a16="http://schemas.microsoft.com/office/drawing/2014/main" id="{39B6481C-B0AB-4FB0-B4C1-EA3FEB1F0E0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7" name="Freeform: Shape 456">
                <a:extLst>
                  <a:ext uri="{FF2B5EF4-FFF2-40B4-BE49-F238E27FC236}">
                    <a16:creationId xmlns:a16="http://schemas.microsoft.com/office/drawing/2014/main" id="{4B8D314E-FBD2-4129-AF83-807AD67CF7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8" name="Freeform: Shape 457">
                <a:extLst>
                  <a:ext uri="{FF2B5EF4-FFF2-40B4-BE49-F238E27FC236}">
                    <a16:creationId xmlns:a16="http://schemas.microsoft.com/office/drawing/2014/main" id="{3C509955-11DC-4A21-82BA-AB598BCDFCD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9" name="Freeform: Shape 458">
                <a:extLst>
                  <a:ext uri="{FF2B5EF4-FFF2-40B4-BE49-F238E27FC236}">
                    <a16:creationId xmlns:a16="http://schemas.microsoft.com/office/drawing/2014/main" id="{A1383E72-FE84-4012-965E-004E05473F4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6" name="Group 415">
              <a:extLst>
                <a:ext uri="{FF2B5EF4-FFF2-40B4-BE49-F238E27FC236}">
                  <a16:creationId xmlns:a16="http://schemas.microsoft.com/office/drawing/2014/main" id="{281E75CE-3362-4D4D-A7E5-5F2E8ACA512E}"/>
                </a:ext>
              </a:extLst>
            </p:cNvPr>
            <p:cNvGrpSpPr/>
            <p:nvPr/>
          </p:nvGrpSpPr>
          <p:grpSpPr>
            <a:xfrm>
              <a:off x="16823739" y="28849594"/>
              <a:ext cx="9191493" cy="9137106"/>
              <a:chOff x="8451073" y="2889337"/>
              <a:chExt cx="7485028" cy="7440739"/>
            </a:xfrm>
          </p:grpSpPr>
          <p:sp>
            <p:nvSpPr>
              <p:cNvPr id="452" name="Freeform: Shape 451">
                <a:extLst>
                  <a:ext uri="{FF2B5EF4-FFF2-40B4-BE49-F238E27FC236}">
                    <a16:creationId xmlns:a16="http://schemas.microsoft.com/office/drawing/2014/main" id="{12B17058-8332-4149-AFE4-7AFEF9315C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3" name="Freeform: Shape 452">
                <a:extLst>
                  <a:ext uri="{FF2B5EF4-FFF2-40B4-BE49-F238E27FC236}">
                    <a16:creationId xmlns:a16="http://schemas.microsoft.com/office/drawing/2014/main" id="{C3D5148A-66FE-4ABF-AF20-3ACC296548A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4" name="Freeform: Shape 453">
                <a:extLst>
                  <a:ext uri="{FF2B5EF4-FFF2-40B4-BE49-F238E27FC236}">
                    <a16:creationId xmlns:a16="http://schemas.microsoft.com/office/drawing/2014/main" id="{637C9B21-4BE6-4CF5-BB0B-5BD401E24E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r>
                  <a:rPr lang="en-US" sz="800" b="1">
                    <a:gradFill flip="none" rotWithShape="1">
                      <a:gsLst>
                        <a:gs pos="0">
                          <a:schemeClr val="accent3"/>
                        </a:gs>
                        <a:gs pos="21000">
                          <a:schemeClr val="accent3">
                            <a:lumMod val="75000"/>
                          </a:schemeClr>
                        </a:gs>
                        <a:gs pos="48000">
                          <a:schemeClr val="accent4"/>
                        </a:gs>
                        <a:gs pos="82000">
                          <a:schemeClr val="accent2"/>
                        </a:gs>
                      </a:gsLst>
                      <a:lin ang="0" scaled="1"/>
                      <a:tileRect/>
                    </a:gradFill>
                    <a:latin typeface="Open Sans Light" panose="020B0306030504020204" pitchFamily="34" charset="0"/>
                    <a:ea typeface="Open Sans Light" panose="020B0306030504020204" pitchFamily="34" charset="0"/>
                    <a:cs typeface="Open Sans Light" panose="020B0306030504020204" pitchFamily="34" charset="0"/>
                  </a:rPr>
                  <a:t> </a:t>
                </a:r>
                <a:endParaRPr lang="en-US" sz="450" dirty="0">
                  <a:solidFill>
                    <a:srgbClr val="172144"/>
                  </a:solidFill>
                  <a:latin typeface="Calibri"/>
                </a:endParaRPr>
              </a:p>
            </p:txBody>
          </p:sp>
          <p:sp>
            <p:nvSpPr>
              <p:cNvPr id="455" name="Freeform: Shape 454">
                <a:extLst>
                  <a:ext uri="{FF2B5EF4-FFF2-40B4-BE49-F238E27FC236}">
                    <a16:creationId xmlns:a16="http://schemas.microsoft.com/office/drawing/2014/main" id="{F8F3B400-7601-460C-AEB9-5A118FCB9546}"/>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7" name="Group 416">
              <a:extLst>
                <a:ext uri="{FF2B5EF4-FFF2-40B4-BE49-F238E27FC236}">
                  <a16:creationId xmlns:a16="http://schemas.microsoft.com/office/drawing/2014/main" id="{CF9D19EB-434D-4CE8-B684-D494477C4B4A}"/>
                </a:ext>
              </a:extLst>
            </p:cNvPr>
            <p:cNvGrpSpPr/>
            <p:nvPr/>
          </p:nvGrpSpPr>
          <p:grpSpPr>
            <a:xfrm>
              <a:off x="2337356" y="27642260"/>
              <a:ext cx="7255892" cy="7212957"/>
              <a:chOff x="8451075" y="2889337"/>
              <a:chExt cx="7485029" cy="7440738"/>
            </a:xfrm>
          </p:grpSpPr>
          <p:sp>
            <p:nvSpPr>
              <p:cNvPr id="448" name="Freeform: Shape 447">
                <a:extLst>
                  <a:ext uri="{FF2B5EF4-FFF2-40B4-BE49-F238E27FC236}">
                    <a16:creationId xmlns:a16="http://schemas.microsoft.com/office/drawing/2014/main" id="{C1FA38F1-AC82-456D-BFF4-F17C804DB5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9" name="Freeform: Shape 448">
                <a:extLst>
                  <a:ext uri="{FF2B5EF4-FFF2-40B4-BE49-F238E27FC236}">
                    <a16:creationId xmlns:a16="http://schemas.microsoft.com/office/drawing/2014/main" id="{669099C3-5B14-402B-90CD-970773CFE51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0" name="Freeform: Shape 449">
                <a:extLst>
                  <a:ext uri="{FF2B5EF4-FFF2-40B4-BE49-F238E27FC236}">
                    <a16:creationId xmlns:a16="http://schemas.microsoft.com/office/drawing/2014/main" id="{BA5F5AEB-11CC-45A3-8B2B-B756671C755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1" name="Freeform: Shape 450">
                <a:extLst>
                  <a:ext uri="{FF2B5EF4-FFF2-40B4-BE49-F238E27FC236}">
                    <a16:creationId xmlns:a16="http://schemas.microsoft.com/office/drawing/2014/main" id="{1BFA1D4A-2251-493F-9BD5-5930C0FF887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8" name="Group 417">
              <a:extLst>
                <a:ext uri="{FF2B5EF4-FFF2-40B4-BE49-F238E27FC236}">
                  <a16:creationId xmlns:a16="http://schemas.microsoft.com/office/drawing/2014/main" id="{6FF816AC-864A-4F89-B94F-B24B88BAA163}"/>
                </a:ext>
              </a:extLst>
            </p:cNvPr>
            <p:cNvGrpSpPr/>
            <p:nvPr/>
          </p:nvGrpSpPr>
          <p:grpSpPr>
            <a:xfrm>
              <a:off x="-5487555" y="16489183"/>
              <a:ext cx="12925268" cy="12848788"/>
              <a:chOff x="8451073" y="2889337"/>
              <a:chExt cx="7485028" cy="7440739"/>
            </a:xfrm>
          </p:grpSpPr>
          <p:sp>
            <p:nvSpPr>
              <p:cNvPr id="444" name="Freeform: Shape 443">
                <a:extLst>
                  <a:ext uri="{FF2B5EF4-FFF2-40B4-BE49-F238E27FC236}">
                    <a16:creationId xmlns:a16="http://schemas.microsoft.com/office/drawing/2014/main" id="{D5CA1E09-4C90-4002-B97D-F70EA69CD9A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5" name="Freeform: Shape 444">
                <a:extLst>
                  <a:ext uri="{FF2B5EF4-FFF2-40B4-BE49-F238E27FC236}">
                    <a16:creationId xmlns:a16="http://schemas.microsoft.com/office/drawing/2014/main" id="{C1DC935E-09A0-4CB9-93DA-74CA415025E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6" name="Freeform: Shape 445">
                <a:extLst>
                  <a:ext uri="{FF2B5EF4-FFF2-40B4-BE49-F238E27FC236}">
                    <a16:creationId xmlns:a16="http://schemas.microsoft.com/office/drawing/2014/main" id="{89E52D6F-E863-480A-9EE7-E5BDEB8470FE}"/>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7" name="Freeform: Shape 446">
                <a:extLst>
                  <a:ext uri="{FF2B5EF4-FFF2-40B4-BE49-F238E27FC236}">
                    <a16:creationId xmlns:a16="http://schemas.microsoft.com/office/drawing/2014/main" id="{AA2E0BF2-DC55-411D-B0CF-C2D2BE99CDA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9" name="Group 418">
              <a:extLst>
                <a:ext uri="{FF2B5EF4-FFF2-40B4-BE49-F238E27FC236}">
                  <a16:creationId xmlns:a16="http://schemas.microsoft.com/office/drawing/2014/main" id="{A4A504D3-9793-4C52-AE31-E9084F7B6077}"/>
                </a:ext>
              </a:extLst>
            </p:cNvPr>
            <p:cNvGrpSpPr/>
            <p:nvPr/>
          </p:nvGrpSpPr>
          <p:grpSpPr>
            <a:xfrm>
              <a:off x="16676887" y="21059640"/>
              <a:ext cx="6770922" cy="6730857"/>
              <a:chOff x="8451075" y="2889337"/>
              <a:chExt cx="7485029" cy="7440738"/>
            </a:xfrm>
          </p:grpSpPr>
          <p:sp>
            <p:nvSpPr>
              <p:cNvPr id="440" name="Freeform: Shape 439">
                <a:extLst>
                  <a:ext uri="{FF2B5EF4-FFF2-40B4-BE49-F238E27FC236}">
                    <a16:creationId xmlns:a16="http://schemas.microsoft.com/office/drawing/2014/main" id="{3A49FB1D-FE21-4C86-AD1D-8A2C90C0EC2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1" name="Freeform: Shape 440">
                <a:extLst>
                  <a:ext uri="{FF2B5EF4-FFF2-40B4-BE49-F238E27FC236}">
                    <a16:creationId xmlns:a16="http://schemas.microsoft.com/office/drawing/2014/main" id="{8DF6F252-D185-4219-838B-E8D4419EEB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2" name="Freeform: Shape 441">
                <a:extLst>
                  <a:ext uri="{FF2B5EF4-FFF2-40B4-BE49-F238E27FC236}">
                    <a16:creationId xmlns:a16="http://schemas.microsoft.com/office/drawing/2014/main" id="{0F939989-BE70-4F45-AF1A-62ECC509173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3" name="Freeform: Shape 442">
                <a:extLst>
                  <a:ext uri="{FF2B5EF4-FFF2-40B4-BE49-F238E27FC236}">
                    <a16:creationId xmlns:a16="http://schemas.microsoft.com/office/drawing/2014/main" id="{060830FE-BADB-42C9-BA6A-BC8492B0806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0" name="Group 419">
              <a:extLst>
                <a:ext uri="{FF2B5EF4-FFF2-40B4-BE49-F238E27FC236}">
                  <a16:creationId xmlns:a16="http://schemas.microsoft.com/office/drawing/2014/main" id="{AA31F3DA-0775-4C69-8544-A8A331423CE5}"/>
                </a:ext>
              </a:extLst>
            </p:cNvPr>
            <p:cNvGrpSpPr/>
            <p:nvPr/>
          </p:nvGrpSpPr>
          <p:grpSpPr>
            <a:xfrm>
              <a:off x="16823739" y="48350407"/>
              <a:ext cx="9191493" cy="9137106"/>
              <a:chOff x="8451073" y="2889337"/>
              <a:chExt cx="7485028" cy="7440739"/>
            </a:xfrm>
          </p:grpSpPr>
          <p:sp>
            <p:nvSpPr>
              <p:cNvPr id="436" name="Freeform: Shape 435">
                <a:extLst>
                  <a:ext uri="{FF2B5EF4-FFF2-40B4-BE49-F238E27FC236}">
                    <a16:creationId xmlns:a16="http://schemas.microsoft.com/office/drawing/2014/main" id="{E1636E67-0824-4D72-BC81-C75FB120AE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7" name="Freeform: Shape 436">
                <a:extLst>
                  <a:ext uri="{FF2B5EF4-FFF2-40B4-BE49-F238E27FC236}">
                    <a16:creationId xmlns:a16="http://schemas.microsoft.com/office/drawing/2014/main" id="{3CD65B14-600F-4DD8-8E54-22EAACC60A4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8" name="Freeform: Shape 437">
                <a:extLst>
                  <a:ext uri="{FF2B5EF4-FFF2-40B4-BE49-F238E27FC236}">
                    <a16:creationId xmlns:a16="http://schemas.microsoft.com/office/drawing/2014/main" id="{00D87B5A-8907-46D3-9B51-1989C034F16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9" name="Freeform: Shape 438">
                <a:extLst>
                  <a:ext uri="{FF2B5EF4-FFF2-40B4-BE49-F238E27FC236}">
                    <a16:creationId xmlns:a16="http://schemas.microsoft.com/office/drawing/2014/main" id="{3A12D976-8E27-4DC0-81D2-29D14DEA225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1" name="Group 420">
              <a:extLst>
                <a:ext uri="{FF2B5EF4-FFF2-40B4-BE49-F238E27FC236}">
                  <a16:creationId xmlns:a16="http://schemas.microsoft.com/office/drawing/2014/main" id="{ECEAB9B4-E06F-4F50-B9DD-12B5A3D5B575}"/>
                </a:ext>
              </a:extLst>
            </p:cNvPr>
            <p:cNvGrpSpPr/>
            <p:nvPr/>
          </p:nvGrpSpPr>
          <p:grpSpPr>
            <a:xfrm>
              <a:off x="2337356" y="47143073"/>
              <a:ext cx="7255892" cy="7212957"/>
              <a:chOff x="8451075" y="2889337"/>
              <a:chExt cx="7485029" cy="7440738"/>
            </a:xfrm>
          </p:grpSpPr>
          <p:sp>
            <p:nvSpPr>
              <p:cNvPr id="432" name="Freeform: Shape 431">
                <a:extLst>
                  <a:ext uri="{FF2B5EF4-FFF2-40B4-BE49-F238E27FC236}">
                    <a16:creationId xmlns:a16="http://schemas.microsoft.com/office/drawing/2014/main" id="{DB3A2EAC-E40A-4414-B287-2C34708D9F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3" name="Freeform: Shape 432">
                <a:extLst>
                  <a:ext uri="{FF2B5EF4-FFF2-40B4-BE49-F238E27FC236}">
                    <a16:creationId xmlns:a16="http://schemas.microsoft.com/office/drawing/2014/main" id="{0A6072EF-C907-443F-8192-FC673B1CBE9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4" name="Freeform: Shape 433">
                <a:extLst>
                  <a:ext uri="{FF2B5EF4-FFF2-40B4-BE49-F238E27FC236}">
                    <a16:creationId xmlns:a16="http://schemas.microsoft.com/office/drawing/2014/main" id="{20760D7B-95B8-4FC4-AAC9-AAA122E9BF42}"/>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5" name="Freeform: Shape 434">
                <a:extLst>
                  <a:ext uri="{FF2B5EF4-FFF2-40B4-BE49-F238E27FC236}">
                    <a16:creationId xmlns:a16="http://schemas.microsoft.com/office/drawing/2014/main" id="{3F6D80E2-68A6-4A28-98D0-4C2CE78D154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2" name="Group 421">
              <a:extLst>
                <a:ext uri="{FF2B5EF4-FFF2-40B4-BE49-F238E27FC236}">
                  <a16:creationId xmlns:a16="http://schemas.microsoft.com/office/drawing/2014/main" id="{A54E0ADB-08B2-4AB6-95B0-EF53BC5FF2F5}"/>
                </a:ext>
              </a:extLst>
            </p:cNvPr>
            <p:cNvGrpSpPr/>
            <p:nvPr/>
          </p:nvGrpSpPr>
          <p:grpSpPr>
            <a:xfrm>
              <a:off x="-5487555" y="35989996"/>
              <a:ext cx="12925268" cy="12848788"/>
              <a:chOff x="8451073" y="2889337"/>
              <a:chExt cx="7485028" cy="7440739"/>
            </a:xfrm>
          </p:grpSpPr>
          <p:sp>
            <p:nvSpPr>
              <p:cNvPr id="428" name="Freeform: Shape 427">
                <a:extLst>
                  <a:ext uri="{FF2B5EF4-FFF2-40B4-BE49-F238E27FC236}">
                    <a16:creationId xmlns:a16="http://schemas.microsoft.com/office/drawing/2014/main" id="{3321EA5C-4B35-4AF9-8CB1-0AC204659A3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9" name="Freeform: Shape 428">
                <a:extLst>
                  <a:ext uri="{FF2B5EF4-FFF2-40B4-BE49-F238E27FC236}">
                    <a16:creationId xmlns:a16="http://schemas.microsoft.com/office/drawing/2014/main" id="{5C5EB32E-3B94-4D2D-BCF5-F956715572F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0" name="Freeform: Shape 429">
                <a:extLst>
                  <a:ext uri="{FF2B5EF4-FFF2-40B4-BE49-F238E27FC236}">
                    <a16:creationId xmlns:a16="http://schemas.microsoft.com/office/drawing/2014/main" id="{03E39664-F7DF-4357-A915-12518801046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1" name="Freeform: Shape 430">
                <a:extLst>
                  <a:ext uri="{FF2B5EF4-FFF2-40B4-BE49-F238E27FC236}">
                    <a16:creationId xmlns:a16="http://schemas.microsoft.com/office/drawing/2014/main" id="{F07EE7A1-07A0-4692-96CB-398755DFC3F4}"/>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3" name="Group 422">
              <a:extLst>
                <a:ext uri="{FF2B5EF4-FFF2-40B4-BE49-F238E27FC236}">
                  <a16:creationId xmlns:a16="http://schemas.microsoft.com/office/drawing/2014/main" id="{1C76FF68-44C6-4E2F-B3CA-86BA70C20ED3}"/>
                </a:ext>
              </a:extLst>
            </p:cNvPr>
            <p:cNvGrpSpPr/>
            <p:nvPr/>
          </p:nvGrpSpPr>
          <p:grpSpPr>
            <a:xfrm>
              <a:off x="16676887" y="40560453"/>
              <a:ext cx="6770922" cy="6730857"/>
              <a:chOff x="8451075" y="2889337"/>
              <a:chExt cx="7485029" cy="7440738"/>
            </a:xfrm>
          </p:grpSpPr>
          <p:sp>
            <p:nvSpPr>
              <p:cNvPr id="424" name="Freeform: Shape 423">
                <a:extLst>
                  <a:ext uri="{FF2B5EF4-FFF2-40B4-BE49-F238E27FC236}">
                    <a16:creationId xmlns:a16="http://schemas.microsoft.com/office/drawing/2014/main" id="{BFE424B8-D4E1-4816-A254-08770E8597C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5" name="Freeform: Shape 424">
                <a:extLst>
                  <a:ext uri="{FF2B5EF4-FFF2-40B4-BE49-F238E27FC236}">
                    <a16:creationId xmlns:a16="http://schemas.microsoft.com/office/drawing/2014/main" id="{D71A138B-7F9D-4F44-8C02-6623087C40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6" name="Freeform: Shape 425">
                <a:extLst>
                  <a:ext uri="{FF2B5EF4-FFF2-40B4-BE49-F238E27FC236}">
                    <a16:creationId xmlns:a16="http://schemas.microsoft.com/office/drawing/2014/main" id="{84CEA6A4-CCDE-4231-A283-EB07BDC0EBF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7" name="Freeform: Shape 426">
                <a:extLst>
                  <a:ext uri="{FF2B5EF4-FFF2-40B4-BE49-F238E27FC236}">
                    <a16:creationId xmlns:a16="http://schemas.microsoft.com/office/drawing/2014/main" id="{EBF4F1C9-5920-4EC5-A4B4-C5DCCE93FD9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472" name="Group 471">
            <a:extLst>
              <a:ext uri="{FF2B5EF4-FFF2-40B4-BE49-F238E27FC236}">
                <a16:creationId xmlns:a16="http://schemas.microsoft.com/office/drawing/2014/main" id="{46A1C9CC-3422-442C-A621-2F3130D8EFDB}"/>
              </a:ext>
            </a:extLst>
          </p:cNvPr>
          <p:cNvGrpSpPr/>
          <p:nvPr/>
        </p:nvGrpSpPr>
        <p:grpSpPr>
          <a:xfrm>
            <a:off x="4004767" y="6971134"/>
            <a:ext cx="4182467" cy="4411537"/>
            <a:chOff x="8736553" y="3611344"/>
            <a:chExt cx="6914068" cy="7292746"/>
          </a:xfrm>
        </p:grpSpPr>
        <p:sp>
          <p:nvSpPr>
            <p:cNvPr id="473" name="One">
              <a:extLst>
                <a:ext uri="{FF2B5EF4-FFF2-40B4-BE49-F238E27FC236}">
                  <a16:creationId xmlns:a16="http://schemas.microsoft.com/office/drawing/2014/main" id="{15AED9F3-2022-4B7E-B4BF-A44AB21E0E6B}"/>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5"/>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4" name="Two">
              <a:extLst>
                <a:ext uri="{FF2B5EF4-FFF2-40B4-BE49-F238E27FC236}">
                  <a16:creationId xmlns:a16="http://schemas.microsoft.com/office/drawing/2014/main" id="{7C9C74A2-AA1A-4C3C-AC98-EE59C5C8EAD5}"/>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5">
                    <a:lumMod val="75000"/>
                  </a:schemeClr>
                </a:gs>
                <a:gs pos="0">
                  <a:schemeClr val="accent5"/>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5" name="Three">
              <a:extLst>
                <a:ext uri="{FF2B5EF4-FFF2-40B4-BE49-F238E27FC236}">
                  <a16:creationId xmlns:a16="http://schemas.microsoft.com/office/drawing/2014/main" id="{BE051A6F-FE11-4B1F-9FB5-E4BCB2C86164}"/>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5">
                    <a:lumMod val="75000"/>
                  </a:schemeClr>
                </a:gs>
                <a:gs pos="19000">
                  <a:schemeClr val="accent5">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6" name="Four">
              <a:extLst>
                <a:ext uri="{FF2B5EF4-FFF2-40B4-BE49-F238E27FC236}">
                  <a16:creationId xmlns:a16="http://schemas.microsoft.com/office/drawing/2014/main" id="{29C21A1E-AA63-4C18-ACB6-7CF46B71EA9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5">
                    <a:lumMod val="60000"/>
                    <a:lumOff val="40000"/>
                  </a:schemeClr>
                </a:gs>
                <a:gs pos="9000">
                  <a:schemeClr val="accent5">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478" name="TextBox 477">
            <a:extLst>
              <a:ext uri="{FF2B5EF4-FFF2-40B4-BE49-F238E27FC236}">
                <a16:creationId xmlns:a16="http://schemas.microsoft.com/office/drawing/2014/main" id="{58899213-B9E2-4A1D-AB39-72FF74CB47CE}"/>
              </a:ext>
            </a:extLst>
          </p:cNvPr>
          <p:cNvSpPr txBox="1"/>
          <p:nvPr/>
        </p:nvSpPr>
        <p:spPr>
          <a:xfrm>
            <a:off x="5485897" y="7461777"/>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06</a:t>
            </a:r>
          </a:p>
        </p:txBody>
      </p:sp>
      <p:sp>
        <p:nvSpPr>
          <p:cNvPr id="2" name="TextBox 1">
            <a:extLst>
              <a:ext uri="{FF2B5EF4-FFF2-40B4-BE49-F238E27FC236}">
                <a16:creationId xmlns:a16="http://schemas.microsoft.com/office/drawing/2014/main" id="{1B432074-BE22-9AFD-BB18-22FB1EDC96EB}"/>
              </a:ext>
            </a:extLst>
          </p:cNvPr>
          <p:cNvSpPr txBox="1"/>
          <p:nvPr/>
        </p:nvSpPr>
        <p:spPr>
          <a:xfrm>
            <a:off x="5485896" y="1851167"/>
            <a:ext cx="1220207"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08</a:t>
            </a:r>
            <a:endPar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 name="Picture 2">
            <a:extLst>
              <a:ext uri="{FF2B5EF4-FFF2-40B4-BE49-F238E27FC236}">
                <a16:creationId xmlns:a16="http://schemas.microsoft.com/office/drawing/2014/main" id="{399FBA29-6504-A0F1-C012-6642F09103AA}"/>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386996" y="3025768"/>
            <a:ext cx="1394666" cy="1394666"/>
          </a:xfrm>
          <a:prstGeom prst="rect">
            <a:avLst/>
          </a:prstGeom>
        </p:spPr>
      </p:pic>
      <p:pic>
        <p:nvPicPr>
          <p:cNvPr id="4" name="Picture 3">
            <a:extLst>
              <a:ext uri="{FF2B5EF4-FFF2-40B4-BE49-F238E27FC236}">
                <a16:creationId xmlns:a16="http://schemas.microsoft.com/office/drawing/2014/main" id="{10378ADD-DD65-22A0-36A4-A18B0C1CC09C}"/>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502570" y="8725357"/>
            <a:ext cx="1425715" cy="1425715"/>
          </a:xfrm>
          <a:prstGeom prst="rect">
            <a:avLst/>
          </a:prstGeom>
        </p:spPr>
      </p:pic>
      <p:grpSp>
        <p:nvGrpSpPr>
          <p:cNvPr id="10" name="Glass">
            <a:extLst>
              <a:ext uri="{FF2B5EF4-FFF2-40B4-BE49-F238E27FC236}">
                <a16:creationId xmlns:a16="http://schemas.microsoft.com/office/drawing/2014/main" id="{E09E6B4F-79A4-A960-AC1F-AB1E4E71D1B9}"/>
              </a:ext>
            </a:extLst>
          </p:cNvPr>
          <p:cNvGrpSpPr/>
          <p:nvPr/>
        </p:nvGrpSpPr>
        <p:grpSpPr>
          <a:xfrm>
            <a:off x="327389" y="1203374"/>
            <a:ext cx="3806313" cy="4076700"/>
            <a:chOff x="6700838" y="1390650"/>
            <a:chExt cx="5532438" cy="4076700"/>
          </a:xfrm>
        </p:grpSpPr>
        <p:sp>
          <p:nvSpPr>
            <p:cNvPr id="11" name="Rectangle 18">
              <a:extLst>
                <a:ext uri="{FF2B5EF4-FFF2-40B4-BE49-F238E27FC236}">
                  <a16:creationId xmlns:a16="http://schemas.microsoft.com/office/drawing/2014/main" id="{E8CAC3CC-C250-4C33-0F33-87E2486707D7}"/>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2" name="Freeform 7">
              <a:extLst>
                <a:ext uri="{FF2B5EF4-FFF2-40B4-BE49-F238E27FC236}">
                  <a16:creationId xmlns:a16="http://schemas.microsoft.com/office/drawing/2014/main" id="{B76A6B72-1F77-83B4-BDB0-C4B59D8F77C4}"/>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8" name="TextBox 7">
            <a:extLst>
              <a:ext uri="{FF2B5EF4-FFF2-40B4-BE49-F238E27FC236}">
                <a16:creationId xmlns:a16="http://schemas.microsoft.com/office/drawing/2014/main" id="{A5B07723-E59F-8462-6498-F3CC3A78FE31}"/>
              </a:ext>
            </a:extLst>
          </p:cNvPr>
          <p:cNvSpPr txBox="1"/>
          <p:nvPr/>
        </p:nvSpPr>
        <p:spPr>
          <a:xfrm>
            <a:off x="804470" y="1467081"/>
            <a:ext cx="3232948" cy="3554819"/>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spc="-70">
                <a:solidFill>
                  <a:srgbClr val="001F5F"/>
                </a:solidFill>
                <a:latin typeface="Open Sans"/>
              </a:defRPr>
            </a:lvl1pPr>
          </a:lstStyle>
          <a:p>
            <a:r>
              <a:rPr lang="en-US" dirty="0"/>
              <a:t>Physical fitness</a:t>
            </a:r>
          </a:p>
          <a:p>
            <a:r>
              <a:rPr lang="en-US" dirty="0"/>
              <a:t>Stress reduction</a:t>
            </a:r>
          </a:p>
          <a:p>
            <a:r>
              <a:rPr lang="en-US" dirty="0"/>
              <a:t>Improved posture</a:t>
            </a:r>
          </a:p>
          <a:p>
            <a:r>
              <a:rPr lang="en-US" dirty="0"/>
              <a:t>Increased energy</a:t>
            </a:r>
          </a:p>
          <a:p>
            <a:r>
              <a:rPr lang="en-US" dirty="0"/>
              <a:t>Mental clarity</a:t>
            </a:r>
          </a:p>
          <a:p>
            <a:r>
              <a:rPr lang="en-US" dirty="0"/>
              <a:t>Better sleep</a:t>
            </a:r>
          </a:p>
          <a:p>
            <a:r>
              <a:rPr lang="en-US" dirty="0"/>
              <a:t>Flexibility and balance</a:t>
            </a:r>
          </a:p>
          <a:p>
            <a:r>
              <a:rPr lang="en-US" dirty="0"/>
              <a:t>Cardiovascular health</a:t>
            </a:r>
          </a:p>
          <a:p>
            <a:r>
              <a:rPr lang="en-US" dirty="0"/>
              <a:t>Weight management</a:t>
            </a:r>
          </a:p>
          <a:p>
            <a:r>
              <a:rPr lang="en-US" dirty="0"/>
              <a:t>Overall well-being</a:t>
            </a:r>
          </a:p>
        </p:txBody>
      </p:sp>
      <p:grpSp>
        <p:nvGrpSpPr>
          <p:cNvPr id="5" name="Group 4">
            <a:extLst>
              <a:ext uri="{FF2B5EF4-FFF2-40B4-BE49-F238E27FC236}">
                <a16:creationId xmlns:a16="http://schemas.microsoft.com/office/drawing/2014/main" id="{7013DC79-1B0E-39BE-B5A6-876C5DF307C8}"/>
              </a:ext>
            </a:extLst>
          </p:cNvPr>
          <p:cNvGrpSpPr/>
          <p:nvPr/>
        </p:nvGrpSpPr>
        <p:grpSpPr>
          <a:xfrm>
            <a:off x="7738960" y="1211485"/>
            <a:ext cx="4287802" cy="5511800"/>
            <a:chOff x="211609" y="1066427"/>
            <a:chExt cx="4287802" cy="5511800"/>
          </a:xfrm>
        </p:grpSpPr>
        <p:pic>
          <p:nvPicPr>
            <p:cNvPr id="6" name="그림 9">
              <a:extLst>
                <a:ext uri="{FF2B5EF4-FFF2-40B4-BE49-F238E27FC236}">
                  <a16:creationId xmlns:a16="http://schemas.microsoft.com/office/drawing/2014/main" id="{FA571B9C-F217-5496-7702-B230568512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7" name="Rectangle 6">
              <a:extLst>
                <a:ext uri="{FF2B5EF4-FFF2-40B4-BE49-F238E27FC236}">
                  <a16:creationId xmlns:a16="http://schemas.microsoft.com/office/drawing/2014/main" id="{23AF72D2-86EC-818F-A598-578DA9C12428}"/>
                </a:ext>
              </a:extLst>
            </p:cNvPr>
            <p:cNvSpPr>
              <a:spLocks/>
            </p:cNvSpPr>
            <p:nvPr/>
          </p:nvSpPr>
          <p:spPr>
            <a:xfrm>
              <a:off x="522314" y="1276293"/>
              <a:ext cx="3644299" cy="4959931"/>
            </a:xfrm>
            <a:prstGeom prst="rect">
              <a:avLst/>
            </a:prstGeom>
            <a:blipFill dpi="0" rotWithShape="1">
              <a:blip r:embed="rId9">
                <a:extLst>
                  <a:ext uri="{28A0092B-C50C-407E-A947-70E740481C1C}">
                    <a14:useLocalDpi xmlns:a14="http://schemas.microsoft.com/office/drawing/2010/main" val="0"/>
                  </a:ext>
                </a:extLst>
              </a:blip>
              <a:srcRect/>
              <a:stretch>
                <a:fillRect l="-41092" r="-5797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741206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403">
            <a:extLst>
              <a:ext uri="{FF2B5EF4-FFF2-40B4-BE49-F238E27FC236}">
                <a16:creationId xmlns:a16="http://schemas.microsoft.com/office/drawing/2014/main" id="{63AB7E99-14D1-4843-AE7B-08AB8401C8C3}"/>
              </a:ext>
            </a:extLst>
          </p:cNvPr>
          <p:cNvGrpSpPr/>
          <p:nvPr/>
        </p:nvGrpSpPr>
        <p:grpSpPr>
          <a:xfrm>
            <a:off x="5868437" y="-533538"/>
            <a:ext cx="455126" cy="8469293"/>
            <a:chOff x="19391061" y="-4253615"/>
            <a:chExt cx="910371" cy="16940792"/>
          </a:xfrm>
        </p:grpSpPr>
        <p:pic>
          <p:nvPicPr>
            <p:cNvPr id="405" name="Graphic 404">
              <a:extLst>
                <a:ext uri="{FF2B5EF4-FFF2-40B4-BE49-F238E27FC236}">
                  <a16:creationId xmlns:a16="http://schemas.microsoft.com/office/drawing/2014/main" id="{CF2C0880-8375-4E15-A80E-EA0DD6D8B4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406" name="Graphic 405">
              <a:extLst>
                <a:ext uri="{FF2B5EF4-FFF2-40B4-BE49-F238E27FC236}">
                  <a16:creationId xmlns:a16="http://schemas.microsoft.com/office/drawing/2014/main" id="{2285E70F-A619-4839-BF40-292A617EB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407" name="Graphic 406">
              <a:extLst>
                <a:ext uri="{FF2B5EF4-FFF2-40B4-BE49-F238E27FC236}">
                  <a16:creationId xmlns:a16="http://schemas.microsoft.com/office/drawing/2014/main" id="{D3265D26-DEEA-4520-98C8-6832166A8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408" name="Graphic 407">
              <a:extLst>
                <a:ext uri="{FF2B5EF4-FFF2-40B4-BE49-F238E27FC236}">
                  <a16:creationId xmlns:a16="http://schemas.microsoft.com/office/drawing/2014/main" id="{55A59780-47C1-4FC4-978F-F494F216B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409" name="Graphic 408">
              <a:extLst>
                <a:ext uri="{FF2B5EF4-FFF2-40B4-BE49-F238E27FC236}">
                  <a16:creationId xmlns:a16="http://schemas.microsoft.com/office/drawing/2014/main" id="{626EFD90-681D-4E6E-8DA3-B1F3A67EA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410" name="Graphic 409">
              <a:extLst>
                <a:ext uri="{FF2B5EF4-FFF2-40B4-BE49-F238E27FC236}">
                  <a16:creationId xmlns:a16="http://schemas.microsoft.com/office/drawing/2014/main" id="{05B6D6B3-187A-493C-B03B-A0F40B4AD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343" name="Group 342">
            <a:extLst>
              <a:ext uri="{FF2B5EF4-FFF2-40B4-BE49-F238E27FC236}">
                <a16:creationId xmlns:a16="http://schemas.microsoft.com/office/drawing/2014/main" id="{40BBC438-62AC-4BDE-801A-AB03723B4B20}"/>
              </a:ext>
            </a:extLst>
          </p:cNvPr>
          <p:cNvGrpSpPr/>
          <p:nvPr/>
        </p:nvGrpSpPr>
        <p:grpSpPr>
          <a:xfrm>
            <a:off x="-222256" y="-9308966"/>
            <a:ext cx="13049229" cy="15238956"/>
            <a:chOff x="-444571" y="0"/>
            <a:chExt cx="26101857" cy="30481880"/>
          </a:xfrm>
        </p:grpSpPr>
        <p:grpSp>
          <p:nvGrpSpPr>
            <p:cNvPr id="344" name="Group 343">
              <a:extLst>
                <a:ext uri="{FF2B5EF4-FFF2-40B4-BE49-F238E27FC236}">
                  <a16:creationId xmlns:a16="http://schemas.microsoft.com/office/drawing/2014/main" id="{65C0749D-2B81-40AD-B72A-B86EDFE0F586}"/>
                </a:ext>
              </a:extLst>
            </p:cNvPr>
            <p:cNvGrpSpPr/>
            <p:nvPr/>
          </p:nvGrpSpPr>
          <p:grpSpPr>
            <a:xfrm>
              <a:off x="12218517" y="20165282"/>
              <a:ext cx="5893125" cy="5858254"/>
              <a:chOff x="8451075" y="2889337"/>
              <a:chExt cx="7485029" cy="7440738"/>
            </a:xfrm>
          </p:grpSpPr>
          <p:sp>
            <p:nvSpPr>
              <p:cNvPr id="400" name="Freeform: Shape 399">
                <a:extLst>
                  <a:ext uri="{FF2B5EF4-FFF2-40B4-BE49-F238E27FC236}">
                    <a16:creationId xmlns:a16="http://schemas.microsoft.com/office/drawing/2014/main" id="{5EAA9FE9-8308-47E9-A1B5-E2C56448D11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1" name="Freeform: Shape 400">
                <a:extLst>
                  <a:ext uri="{FF2B5EF4-FFF2-40B4-BE49-F238E27FC236}">
                    <a16:creationId xmlns:a16="http://schemas.microsoft.com/office/drawing/2014/main" id="{B3A94A00-BFB4-49B2-8013-E635BAA6E2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2" name="Freeform: Shape 401">
                <a:extLst>
                  <a:ext uri="{FF2B5EF4-FFF2-40B4-BE49-F238E27FC236}">
                    <a16:creationId xmlns:a16="http://schemas.microsoft.com/office/drawing/2014/main" id="{8644227D-EA65-43C5-839C-E4385475841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3" name="Freeform: Shape 402">
                <a:extLst>
                  <a:ext uri="{FF2B5EF4-FFF2-40B4-BE49-F238E27FC236}">
                    <a16:creationId xmlns:a16="http://schemas.microsoft.com/office/drawing/2014/main" id="{8BC0C678-7141-4621-BB08-073D899B0F5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5" name="Group 344">
              <a:extLst>
                <a:ext uri="{FF2B5EF4-FFF2-40B4-BE49-F238E27FC236}">
                  <a16:creationId xmlns:a16="http://schemas.microsoft.com/office/drawing/2014/main" id="{C0D07458-DD0E-40A7-A66B-EEF5DB198FFC}"/>
                </a:ext>
              </a:extLst>
            </p:cNvPr>
            <p:cNvGrpSpPr/>
            <p:nvPr/>
          </p:nvGrpSpPr>
          <p:grpSpPr>
            <a:xfrm>
              <a:off x="4115323" y="344169"/>
              <a:ext cx="4317368" cy="4291821"/>
              <a:chOff x="8451075" y="2889337"/>
              <a:chExt cx="7485029" cy="7440738"/>
            </a:xfrm>
          </p:grpSpPr>
          <p:sp>
            <p:nvSpPr>
              <p:cNvPr id="396" name="Freeform: Shape 395">
                <a:extLst>
                  <a:ext uri="{FF2B5EF4-FFF2-40B4-BE49-F238E27FC236}">
                    <a16:creationId xmlns:a16="http://schemas.microsoft.com/office/drawing/2014/main" id="{B69FE1ED-1D04-4273-9D04-8AFA3B0346D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7" name="Freeform: Shape 396">
                <a:extLst>
                  <a:ext uri="{FF2B5EF4-FFF2-40B4-BE49-F238E27FC236}">
                    <a16:creationId xmlns:a16="http://schemas.microsoft.com/office/drawing/2014/main" id="{89CF9B84-D07D-486C-8A78-2893AEC201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8" name="Freeform: Shape 397">
                <a:extLst>
                  <a:ext uri="{FF2B5EF4-FFF2-40B4-BE49-F238E27FC236}">
                    <a16:creationId xmlns:a16="http://schemas.microsoft.com/office/drawing/2014/main" id="{939A2B58-DE24-43DA-ADBF-79AB1371CE6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9" name="Freeform: Shape 398">
                <a:extLst>
                  <a:ext uri="{FF2B5EF4-FFF2-40B4-BE49-F238E27FC236}">
                    <a16:creationId xmlns:a16="http://schemas.microsoft.com/office/drawing/2014/main" id="{379D46E0-6084-48C7-9785-BD1383F5884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6" name="Group 345">
              <a:extLst>
                <a:ext uri="{FF2B5EF4-FFF2-40B4-BE49-F238E27FC236}">
                  <a16:creationId xmlns:a16="http://schemas.microsoft.com/office/drawing/2014/main" id="{1547634C-93C3-4859-A55C-C2D014DF7191}"/>
                </a:ext>
              </a:extLst>
            </p:cNvPr>
            <p:cNvGrpSpPr/>
            <p:nvPr/>
          </p:nvGrpSpPr>
          <p:grpSpPr>
            <a:xfrm>
              <a:off x="1238531" y="5226904"/>
              <a:ext cx="5893125" cy="5858254"/>
              <a:chOff x="8451075" y="2889337"/>
              <a:chExt cx="7485029" cy="7440738"/>
            </a:xfrm>
          </p:grpSpPr>
          <p:sp>
            <p:nvSpPr>
              <p:cNvPr id="392" name="Freeform: Shape 391">
                <a:extLst>
                  <a:ext uri="{FF2B5EF4-FFF2-40B4-BE49-F238E27FC236}">
                    <a16:creationId xmlns:a16="http://schemas.microsoft.com/office/drawing/2014/main" id="{AA092772-7831-4A3A-81F0-64AF9D809C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3" name="Freeform: Shape 392">
                <a:extLst>
                  <a:ext uri="{FF2B5EF4-FFF2-40B4-BE49-F238E27FC236}">
                    <a16:creationId xmlns:a16="http://schemas.microsoft.com/office/drawing/2014/main" id="{5447E2AD-0473-4A3E-A3A4-1AC67963E0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4" name="Freeform: Shape 393">
                <a:extLst>
                  <a:ext uri="{FF2B5EF4-FFF2-40B4-BE49-F238E27FC236}">
                    <a16:creationId xmlns:a16="http://schemas.microsoft.com/office/drawing/2014/main" id="{075245BF-ED95-44D0-B592-48889250A3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5" name="Freeform: Shape 394">
                <a:extLst>
                  <a:ext uri="{FF2B5EF4-FFF2-40B4-BE49-F238E27FC236}">
                    <a16:creationId xmlns:a16="http://schemas.microsoft.com/office/drawing/2014/main" id="{75CDE41E-2ED6-4CEF-A35E-641C18756CB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7" name="Group 346">
              <a:extLst>
                <a:ext uri="{FF2B5EF4-FFF2-40B4-BE49-F238E27FC236}">
                  <a16:creationId xmlns:a16="http://schemas.microsoft.com/office/drawing/2014/main" id="{7BCC1178-747D-46D8-A2D4-E887C69BA6ED}"/>
                </a:ext>
              </a:extLst>
            </p:cNvPr>
            <p:cNvGrpSpPr/>
            <p:nvPr/>
          </p:nvGrpSpPr>
          <p:grpSpPr>
            <a:xfrm>
              <a:off x="16778975" y="0"/>
              <a:ext cx="6770922" cy="6730857"/>
              <a:chOff x="8451075" y="2889337"/>
              <a:chExt cx="7485029" cy="7440738"/>
            </a:xfrm>
          </p:grpSpPr>
          <p:sp>
            <p:nvSpPr>
              <p:cNvPr id="388" name="Freeform: Shape 387">
                <a:extLst>
                  <a:ext uri="{FF2B5EF4-FFF2-40B4-BE49-F238E27FC236}">
                    <a16:creationId xmlns:a16="http://schemas.microsoft.com/office/drawing/2014/main" id="{B6390554-86A1-4089-8065-9A6AD951B6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9" name="Freeform: Shape 388">
                <a:extLst>
                  <a:ext uri="{FF2B5EF4-FFF2-40B4-BE49-F238E27FC236}">
                    <a16:creationId xmlns:a16="http://schemas.microsoft.com/office/drawing/2014/main" id="{32B98840-397A-44B8-B5E9-2A22FF1B9E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0" name="Freeform: Shape 389">
                <a:extLst>
                  <a:ext uri="{FF2B5EF4-FFF2-40B4-BE49-F238E27FC236}">
                    <a16:creationId xmlns:a16="http://schemas.microsoft.com/office/drawing/2014/main" id="{6A5B5E93-EE7B-4183-9E38-C302BE9E5B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1" name="Freeform: Shape 390">
                <a:extLst>
                  <a:ext uri="{FF2B5EF4-FFF2-40B4-BE49-F238E27FC236}">
                    <a16:creationId xmlns:a16="http://schemas.microsoft.com/office/drawing/2014/main" id="{7DE36863-6690-4EEA-B94F-9F04ED7EA0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8" name="Group 347">
              <a:extLst>
                <a:ext uri="{FF2B5EF4-FFF2-40B4-BE49-F238E27FC236}">
                  <a16:creationId xmlns:a16="http://schemas.microsoft.com/office/drawing/2014/main" id="{8F41B3F8-A8B0-4BB6-9593-10A68C0E9767}"/>
                </a:ext>
              </a:extLst>
            </p:cNvPr>
            <p:cNvGrpSpPr/>
            <p:nvPr/>
          </p:nvGrpSpPr>
          <p:grpSpPr>
            <a:xfrm>
              <a:off x="13946872" y="7309998"/>
              <a:ext cx="5457706" cy="5425411"/>
              <a:chOff x="8451075" y="2889337"/>
              <a:chExt cx="7485029" cy="7440738"/>
            </a:xfrm>
          </p:grpSpPr>
          <p:sp>
            <p:nvSpPr>
              <p:cNvPr id="384" name="Freeform: Shape 383">
                <a:extLst>
                  <a:ext uri="{FF2B5EF4-FFF2-40B4-BE49-F238E27FC236}">
                    <a16:creationId xmlns:a16="http://schemas.microsoft.com/office/drawing/2014/main" id="{3EDF2F90-E233-4D5D-8B3E-62D4E8C87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5" name="Freeform: Shape 384">
                <a:extLst>
                  <a:ext uri="{FF2B5EF4-FFF2-40B4-BE49-F238E27FC236}">
                    <a16:creationId xmlns:a16="http://schemas.microsoft.com/office/drawing/2014/main" id="{9086DEC4-2527-420B-98ED-CBE250BEDFE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6" name="Freeform: Shape 385">
                <a:extLst>
                  <a:ext uri="{FF2B5EF4-FFF2-40B4-BE49-F238E27FC236}">
                    <a16:creationId xmlns:a16="http://schemas.microsoft.com/office/drawing/2014/main" id="{9C7A90F7-22F5-4B49-A366-5D3B237E24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7" name="Freeform: Shape 386">
                <a:extLst>
                  <a:ext uri="{FF2B5EF4-FFF2-40B4-BE49-F238E27FC236}">
                    <a16:creationId xmlns:a16="http://schemas.microsoft.com/office/drawing/2014/main" id="{945460CA-F3B1-46F4-9322-B1F31BDF0D9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9" name="Group 348">
              <a:extLst>
                <a:ext uri="{FF2B5EF4-FFF2-40B4-BE49-F238E27FC236}">
                  <a16:creationId xmlns:a16="http://schemas.microsoft.com/office/drawing/2014/main" id="{CCBCDE81-6A8F-4A61-9C9A-9CEBFFAF2126}"/>
                </a:ext>
              </a:extLst>
            </p:cNvPr>
            <p:cNvGrpSpPr/>
            <p:nvPr/>
          </p:nvGrpSpPr>
          <p:grpSpPr>
            <a:xfrm>
              <a:off x="6232165" y="11676070"/>
              <a:ext cx="4317368" cy="4291821"/>
              <a:chOff x="8451075" y="2889337"/>
              <a:chExt cx="7485029" cy="7440738"/>
            </a:xfrm>
          </p:grpSpPr>
          <p:sp>
            <p:nvSpPr>
              <p:cNvPr id="380" name="Freeform: Shape 379">
                <a:extLst>
                  <a:ext uri="{FF2B5EF4-FFF2-40B4-BE49-F238E27FC236}">
                    <a16:creationId xmlns:a16="http://schemas.microsoft.com/office/drawing/2014/main" id="{83E83070-9BCD-4F59-B569-404B7EA877C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1" name="Freeform: Shape 380">
                <a:extLst>
                  <a:ext uri="{FF2B5EF4-FFF2-40B4-BE49-F238E27FC236}">
                    <a16:creationId xmlns:a16="http://schemas.microsoft.com/office/drawing/2014/main" id="{8001CE03-1FC1-49BD-B18F-65A02B8C1F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2" name="Freeform: Shape 381">
                <a:extLst>
                  <a:ext uri="{FF2B5EF4-FFF2-40B4-BE49-F238E27FC236}">
                    <a16:creationId xmlns:a16="http://schemas.microsoft.com/office/drawing/2014/main" id="{E05504F3-9D83-49B5-B4F9-E73AAF88DCB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3" name="Freeform: Shape 382">
                <a:extLst>
                  <a:ext uri="{FF2B5EF4-FFF2-40B4-BE49-F238E27FC236}">
                    <a16:creationId xmlns:a16="http://schemas.microsoft.com/office/drawing/2014/main" id="{0AA6DC6C-8A0A-4657-B944-44087A815D9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0" name="Group 349">
              <a:extLst>
                <a:ext uri="{FF2B5EF4-FFF2-40B4-BE49-F238E27FC236}">
                  <a16:creationId xmlns:a16="http://schemas.microsoft.com/office/drawing/2014/main" id="{F023D3CC-6D1A-4768-890B-116CBDD3C0A3}"/>
                </a:ext>
              </a:extLst>
            </p:cNvPr>
            <p:cNvGrpSpPr/>
            <p:nvPr/>
          </p:nvGrpSpPr>
          <p:grpSpPr>
            <a:xfrm>
              <a:off x="1992607" y="16558804"/>
              <a:ext cx="7255892" cy="7212957"/>
              <a:chOff x="8451075" y="2889337"/>
              <a:chExt cx="7485029" cy="7440738"/>
            </a:xfrm>
          </p:grpSpPr>
          <p:sp>
            <p:nvSpPr>
              <p:cNvPr id="376" name="Freeform: Shape 375">
                <a:extLst>
                  <a:ext uri="{FF2B5EF4-FFF2-40B4-BE49-F238E27FC236}">
                    <a16:creationId xmlns:a16="http://schemas.microsoft.com/office/drawing/2014/main" id="{EC7F57C9-3C1E-4A8E-AA3C-6D4C745F29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7" name="Freeform: Shape 376">
                <a:extLst>
                  <a:ext uri="{FF2B5EF4-FFF2-40B4-BE49-F238E27FC236}">
                    <a16:creationId xmlns:a16="http://schemas.microsoft.com/office/drawing/2014/main" id="{231F417D-4878-49D8-8C68-0262431C013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8" name="Freeform: Shape 377">
                <a:extLst>
                  <a:ext uri="{FF2B5EF4-FFF2-40B4-BE49-F238E27FC236}">
                    <a16:creationId xmlns:a16="http://schemas.microsoft.com/office/drawing/2014/main" id="{A542CEAA-F282-4A92-AD30-20CAE39A094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9" name="Freeform: Shape 378">
                <a:extLst>
                  <a:ext uri="{FF2B5EF4-FFF2-40B4-BE49-F238E27FC236}">
                    <a16:creationId xmlns:a16="http://schemas.microsoft.com/office/drawing/2014/main" id="{4CB15969-4DC3-4D33-AA12-342BCABE72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1" name="Group 350">
              <a:extLst>
                <a:ext uri="{FF2B5EF4-FFF2-40B4-BE49-F238E27FC236}">
                  <a16:creationId xmlns:a16="http://schemas.microsoft.com/office/drawing/2014/main" id="{2D2CB45B-057C-41AE-878F-42043DC37811}"/>
                </a:ext>
              </a:extLst>
            </p:cNvPr>
            <p:cNvGrpSpPr/>
            <p:nvPr/>
          </p:nvGrpSpPr>
          <p:grpSpPr>
            <a:xfrm>
              <a:off x="19404578" y="14885624"/>
              <a:ext cx="4871833" cy="4843006"/>
              <a:chOff x="8451075" y="2889337"/>
              <a:chExt cx="7485029" cy="7440738"/>
            </a:xfrm>
          </p:grpSpPr>
          <p:sp>
            <p:nvSpPr>
              <p:cNvPr id="372" name="Freeform: Shape 371">
                <a:extLst>
                  <a:ext uri="{FF2B5EF4-FFF2-40B4-BE49-F238E27FC236}">
                    <a16:creationId xmlns:a16="http://schemas.microsoft.com/office/drawing/2014/main" id="{44996728-8AF6-405A-8B17-EEDA245BD1D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3" name="Freeform: Shape 372">
                <a:extLst>
                  <a:ext uri="{FF2B5EF4-FFF2-40B4-BE49-F238E27FC236}">
                    <a16:creationId xmlns:a16="http://schemas.microsoft.com/office/drawing/2014/main" id="{227AFF42-BC51-4A98-8BD5-8307C4D45F5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4" name="Freeform: Shape 373">
                <a:extLst>
                  <a:ext uri="{FF2B5EF4-FFF2-40B4-BE49-F238E27FC236}">
                    <a16:creationId xmlns:a16="http://schemas.microsoft.com/office/drawing/2014/main" id="{EAA3DCDE-51AB-4338-90A1-111F0390D57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5" name="Freeform: Shape 374">
                <a:extLst>
                  <a:ext uri="{FF2B5EF4-FFF2-40B4-BE49-F238E27FC236}">
                    <a16:creationId xmlns:a16="http://schemas.microsoft.com/office/drawing/2014/main" id="{753C694D-337B-475F-B9A2-13671EA396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2" name="Group 351">
              <a:extLst>
                <a:ext uri="{FF2B5EF4-FFF2-40B4-BE49-F238E27FC236}">
                  <a16:creationId xmlns:a16="http://schemas.microsoft.com/office/drawing/2014/main" id="{232ECC8F-7FA7-4C51-9FB8-90F1BF4011B2}"/>
                </a:ext>
              </a:extLst>
            </p:cNvPr>
            <p:cNvGrpSpPr/>
            <p:nvPr/>
          </p:nvGrpSpPr>
          <p:grpSpPr>
            <a:xfrm>
              <a:off x="12436225" y="14174681"/>
              <a:ext cx="5457706" cy="5425411"/>
              <a:chOff x="8451075" y="2889337"/>
              <a:chExt cx="7485029" cy="7440738"/>
            </a:xfrm>
          </p:grpSpPr>
          <p:sp>
            <p:nvSpPr>
              <p:cNvPr id="368" name="Freeform: Shape 367">
                <a:extLst>
                  <a:ext uri="{FF2B5EF4-FFF2-40B4-BE49-F238E27FC236}">
                    <a16:creationId xmlns:a16="http://schemas.microsoft.com/office/drawing/2014/main" id="{69C8C6E8-C428-4356-8FA6-8F53C94211D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9" name="Freeform: Shape 368">
                <a:extLst>
                  <a:ext uri="{FF2B5EF4-FFF2-40B4-BE49-F238E27FC236}">
                    <a16:creationId xmlns:a16="http://schemas.microsoft.com/office/drawing/2014/main" id="{C8ADB513-6DB7-4BC9-9113-48A5220E26C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0" name="Freeform: Shape 369">
                <a:extLst>
                  <a:ext uri="{FF2B5EF4-FFF2-40B4-BE49-F238E27FC236}">
                    <a16:creationId xmlns:a16="http://schemas.microsoft.com/office/drawing/2014/main" id="{978C122B-DCB7-4016-9391-6FCCF4753D2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1" name="Freeform: Shape 370">
                <a:extLst>
                  <a:ext uri="{FF2B5EF4-FFF2-40B4-BE49-F238E27FC236}">
                    <a16:creationId xmlns:a16="http://schemas.microsoft.com/office/drawing/2014/main" id="{78F9646C-6F3F-4153-BFC9-F8B392CAEF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3" name="Group 352">
              <a:extLst>
                <a:ext uri="{FF2B5EF4-FFF2-40B4-BE49-F238E27FC236}">
                  <a16:creationId xmlns:a16="http://schemas.microsoft.com/office/drawing/2014/main" id="{9CF424A4-C856-40B1-862A-CFD089CEE44A}"/>
                </a:ext>
              </a:extLst>
            </p:cNvPr>
            <p:cNvGrpSpPr/>
            <p:nvPr/>
          </p:nvGrpSpPr>
          <p:grpSpPr>
            <a:xfrm>
              <a:off x="18886364" y="20271861"/>
              <a:ext cx="6770922" cy="6730857"/>
              <a:chOff x="8451075" y="2889337"/>
              <a:chExt cx="7485029" cy="7440738"/>
            </a:xfrm>
          </p:grpSpPr>
          <p:sp>
            <p:nvSpPr>
              <p:cNvPr id="364" name="Freeform: Shape 363">
                <a:extLst>
                  <a:ext uri="{FF2B5EF4-FFF2-40B4-BE49-F238E27FC236}">
                    <a16:creationId xmlns:a16="http://schemas.microsoft.com/office/drawing/2014/main" id="{C908A9A1-5CAF-4566-9754-95DCA1D9E93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5" name="Freeform: Shape 364">
                <a:extLst>
                  <a:ext uri="{FF2B5EF4-FFF2-40B4-BE49-F238E27FC236}">
                    <a16:creationId xmlns:a16="http://schemas.microsoft.com/office/drawing/2014/main" id="{48455918-1304-4EE2-BF9E-C99D9380E6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6" name="Freeform: Shape 365">
                <a:extLst>
                  <a:ext uri="{FF2B5EF4-FFF2-40B4-BE49-F238E27FC236}">
                    <a16:creationId xmlns:a16="http://schemas.microsoft.com/office/drawing/2014/main" id="{7BD7407A-5DC6-4C3B-9273-9B2A4EB89FE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7" name="Freeform: Shape 366">
                <a:extLst>
                  <a:ext uri="{FF2B5EF4-FFF2-40B4-BE49-F238E27FC236}">
                    <a16:creationId xmlns:a16="http://schemas.microsoft.com/office/drawing/2014/main" id="{44529805-1B36-426C-920B-81F0C42056A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4" name="Group 353">
              <a:extLst>
                <a:ext uri="{FF2B5EF4-FFF2-40B4-BE49-F238E27FC236}">
                  <a16:creationId xmlns:a16="http://schemas.microsoft.com/office/drawing/2014/main" id="{497FA6B6-6810-4DFA-95B2-01E95366DF94}"/>
                </a:ext>
              </a:extLst>
            </p:cNvPr>
            <p:cNvGrpSpPr/>
            <p:nvPr/>
          </p:nvGrpSpPr>
          <p:grpSpPr>
            <a:xfrm>
              <a:off x="5941124" y="26049663"/>
              <a:ext cx="4458599" cy="4432217"/>
              <a:chOff x="8451075" y="2889337"/>
              <a:chExt cx="7485029" cy="7440738"/>
            </a:xfrm>
          </p:grpSpPr>
          <p:sp>
            <p:nvSpPr>
              <p:cNvPr id="360" name="Freeform: Shape 359">
                <a:extLst>
                  <a:ext uri="{FF2B5EF4-FFF2-40B4-BE49-F238E27FC236}">
                    <a16:creationId xmlns:a16="http://schemas.microsoft.com/office/drawing/2014/main" id="{44B0E533-F021-4CC7-92FB-140741C2F40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1" name="Freeform: Shape 360">
                <a:extLst>
                  <a:ext uri="{FF2B5EF4-FFF2-40B4-BE49-F238E27FC236}">
                    <a16:creationId xmlns:a16="http://schemas.microsoft.com/office/drawing/2014/main" id="{91E1938E-727A-4177-879C-3832D88B21B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2" name="Freeform: Shape 361">
                <a:extLst>
                  <a:ext uri="{FF2B5EF4-FFF2-40B4-BE49-F238E27FC236}">
                    <a16:creationId xmlns:a16="http://schemas.microsoft.com/office/drawing/2014/main" id="{71F5EC8E-6440-4C41-92CA-D428E1ADBB6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3" name="Freeform: Shape 362">
                <a:extLst>
                  <a:ext uri="{FF2B5EF4-FFF2-40B4-BE49-F238E27FC236}">
                    <a16:creationId xmlns:a16="http://schemas.microsoft.com/office/drawing/2014/main" id="{8E68625A-B687-4C74-A01E-B88B644E910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5" name="Group 354">
              <a:extLst>
                <a:ext uri="{FF2B5EF4-FFF2-40B4-BE49-F238E27FC236}">
                  <a16:creationId xmlns:a16="http://schemas.microsoft.com/office/drawing/2014/main" id="{BD0124B7-D050-4EEA-AFF7-8F38C8D365AB}"/>
                </a:ext>
              </a:extLst>
            </p:cNvPr>
            <p:cNvGrpSpPr/>
            <p:nvPr/>
          </p:nvGrpSpPr>
          <p:grpSpPr>
            <a:xfrm>
              <a:off x="-444571" y="24913310"/>
              <a:ext cx="4871833" cy="4843006"/>
              <a:chOff x="8451075" y="2889337"/>
              <a:chExt cx="7485029" cy="7440738"/>
            </a:xfrm>
          </p:grpSpPr>
          <p:sp>
            <p:nvSpPr>
              <p:cNvPr id="356" name="Freeform: Shape 355">
                <a:extLst>
                  <a:ext uri="{FF2B5EF4-FFF2-40B4-BE49-F238E27FC236}">
                    <a16:creationId xmlns:a16="http://schemas.microsoft.com/office/drawing/2014/main" id="{F4FC3E24-2427-4661-B5D5-643332B2680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7" name="Freeform: Shape 356">
                <a:extLst>
                  <a:ext uri="{FF2B5EF4-FFF2-40B4-BE49-F238E27FC236}">
                    <a16:creationId xmlns:a16="http://schemas.microsoft.com/office/drawing/2014/main" id="{B5C821C6-7245-47E3-9939-6FEE739C045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8" name="Freeform: Shape 357">
                <a:extLst>
                  <a:ext uri="{FF2B5EF4-FFF2-40B4-BE49-F238E27FC236}">
                    <a16:creationId xmlns:a16="http://schemas.microsoft.com/office/drawing/2014/main" id="{5936F1C6-4F62-41B6-8861-021C1F5EA6F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9" name="Freeform: Shape 358">
                <a:extLst>
                  <a:ext uri="{FF2B5EF4-FFF2-40B4-BE49-F238E27FC236}">
                    <a16:creationId xmlns:a16="http://schemas.microsoft.com/office/drawing/2014/main" id="{854D08D5-DBA8-4205-8441-780C04E631A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411" name="Group 410">
            <a:extLst>
              <a:ext uri="{FF2B5EF4-FFF2-40B4-BE49-F238E27FC236}">
                <a16:creationId xmlns:a16="http://schemas.microsoft.com/office/drawing/2014/main" id="{C3DB2488-BA42-4602-89E0-8CEDD44B8C90}"/>
              </a:ext>
            </a:extLst>
          </p:cNvPr>
          <p:cNvGrpSpPr/>
          <p:nvPr/>
        </p:nvGrpSpPr>
        <p:grpSpPr>
          <a:xfrm>
            <a:off x="-2995757" y="-24965230"/>
            <a:ext cx="15954505" cy="30069246"/>
            <a:chOff x="-5487555" y="-2658810"/>
            <a:chExt cx="31913164" cy="60146323"/>
          </a:xfrm>
        </p:grpSpPr>
        <p:grpSp>
          <p:nvGrpSpPr>
            <p:cNvPr id="412" name="Group 411">
              <a:extLst>
                <a:ext uri="{FF2B5EF4-FFF2-40B4-BE49-F238E27FC236}">
                  <a16:creationId xmlns:a16="http://schemas.microsoft.com/office/drawing/2014/main" id="{ED759E7B-51BB-4458-97BF-EF8BCC826286}"/>
                </a:ext>
              </a:extLst>
            </p:cNvPr>
            <p:cNvGrpSpPr/>
            <p:nvPr/>
          </p:nvGrpSpPr>
          <p:grpSpPr>
            <a:xfrm>
              <a:off x="17234116" y="9701601"/>
              <a:ext cx="9191493" cy="9137106"/>
              <a:chOff x="8451073" y="2889337"/>
              <a:chExt cx="7485028" cy="7440739"/>
            </a:xfrm>
          </p:grpSpPr>
          <p:sp>
            <p:nvSpPr>
              <p:cNvPr id="468" name="Freeform: Shape 467">
                <a:extLst>
                  <a:ext uri="{FF2B5EF4-FFF2-40B4-BE49-F238E27FC236}">
                    <a16:creationId xmlns:a16="http://schemas.microsoft.com/office/drawing/2014/main" id="{13A06C3E-C778-474F-A14F-81D51D3E43F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9" name="Freeform: Shape 468">
                <a:extLst>
                  <a:ext uri="{FF2B5EF4-FFF2-40B4-BE49-F238E27FC236}">
                    <a16:creationId xmlns:a16="http://schemas.microsoft.com/office/drawing/2014/main" id="{5BC7AE56-DBC4-4F67-9526-F394A3F48C0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0" name="Freeform: Shape 469">
                <a:extLst>
                  <a:ext uri="{FF2B5EF4-FFF2-40B4-BE49-F238E27FC236}">
                    <a16:creationId xmlns:a16="http://schemas.microsoft.com/office/drawing/2014/main" id="{61075CE8-043E-43CD-89B5-B78F7C16EE6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1" name="Freeform: Shape 470">
                <a:extLst>
                  <a:ext uri="{FF2B5EF4-FFF2-40B4-BE49-F238E27FC236}">
                    <a16:creationId xmlns:a16="http://schemas.microsoft.com/office/drawing/2014/main" id="{5E2890E7-434F-44FC-B87C-0A8A7B1AF7B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3" name="Group 412">
              <a:extLst>
                <a:ext uri="{FF2B5EF4-FFF2-40B4-BE49-F238E27FC236}">
                  <a16:creationId xmlns:a16="http://schemas.microsoft.com/office/drawing/2014/main" id="{315FB610-78BD-4561-874B-AA22639784E0}"/>
                </a:ext>
              </a:extLst>
            </p:cNvPr>
            <p:cNvGrpSpPr/>
            <p:nvPr/>
          </p:nvGrpSpPr>
          <p:grpSpPr>
            <a:xfrm>
              <a:off x="2747733" y="8494267"/>
              <a:ext cx="7255892" cy="7212957"/>
              <a:chOff x="8451075" y="2889337"/>
              <a:chExt cx="7485029" cy="7440738"/>
            </a:xfrm>
          </p:grpSpPr>
          <p:sp>
            <p:nvSpPr>
              <p:cNvPr id="464" name="Freeform: Shape 463">
                <a:extLst>
                  <a:ext uri="{FF2B5EF4-FFF2-40B4-BE49-F238E27FC236}">
                    <a16:creationId xmlns:a16="http://schemas.microsoft.com/office/drawing/2014/main" id="{AE4BDEE8-54B7-479D-A5C5-22CA89ED1FB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5" name="Freeform: Shape 464">
                <a:extLst>
                  <a:ext uri="{FF2B5EF4-FFF2-40B4-BE49-F238E27FC236}">
                    <a16:creationId xmlns:a16="http://schemas.microsoft.com/office/drawing/2014/main" id="{3EA3FB88-3B76-445E-900A-219454D7387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6" name="Freeform: Shape 465">
                <a:extLst>
                  <a:ext uri="{FF2B5EF4-FFF2-40B4-BE49-F238E27FC236}">
                    <a16:creationId xmlns:a16="http://schemas.microsoft.com/office/drawing/2014/main" id="{9F6C421E-DE93-4A3B-82E5-642B616D008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7" name="Freeform: Shape 466">
                <a:extLst>
                  <a:ext uri="{FF2B5EF4-FFF2-40B4-BE49-F238E27FC236}">
                    <a16:creationId xmlns:a16="http://schemas.microsoft.com/office/drawing/2014/main" id="{0F6E2236-BD7D-49D9-BB02-D33BA8C8EEE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4" name="Group 413">
              <a:extLst>
                <a:ext uri="{FF2B5EF4-FFF2-40B4-BE49-F238E27FC236}">
                  <a16:creationId xmlns:a16="http://schemas.microsoft.com/office/drawing/2014/main" id="{28481B2C-EC2D-4AF6-BB17-EEF00A4CFA0D}"/>
                </a:ext>
              </a:extLst>
            </p:cNvPr>
            <p:cNvGrpSpPr/>
            <p:nvPr/>
          </p:nvGrpSpPr>
          <p:grpSpPr>
            <a:xfrm>
              <a:off x="-5077178" y="-2658810"/>
              <a:ext cx="12925268" cy="12848788"/>
              <a:chOff x="8451073" y="2889337"/>
              <a:chExt cx="7485028" cy="7440739"/>
            </a:xfrm>
          </p:grpSpPr>
          <p:sp>
            <p:nvSpPr>
              <p:cNvPr id="460" name="Freeform: Shape 459">
                <a:extLst>
                  <a:ext uri="{FF2B5EF4-FFF2-40B4-BE49-F238E27FC236}">
                    <a16:creationId xmlns:a16="http://schemas.microsoft.com/office/drawing/2014/main" id="{99FB99D1-2E7E-4120-922B-28A31879336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1" name="Freeform: Shape 460">
                <a:extLst>
                  <a:ext uri="{FF2B5EF4-FFF2-40B4-BE49-F238E27FC236}">
                    <a16:creationId xmlns:a16="http://schemas.microsoft.com/office/drawing/2014/main" id="{165F56FB-1E04-4F46-86BC-8ABCFE660E2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2" name="Freeform: Shape 461">
                <a:extLst>
                  <a:ext uri="{FF2B5EF4-FFF2-40B4-BE49-F238E27FC236}">
                    <a16:creationId xmlns:a16="http://schemas.microsoft.com/office/drawing/2014/main" id="{F0374B48-A21E-4D54-84AB-04694E88777B}"/>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3" name="Freeform: Shape 462">
                <a:extLst>
                  <a:ext uri="{FF2B5EF4-FFF2-40B4-BE49-F238E27FC236}">
                    <a16:creationId xmlns:a16="http://schemas.microsoft.com/office/drawing/2014/main" id="{C6E05AD5-4150-405C-B02E-34A403ED803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5" name="Group 414">
              <a:extLst>
                <a:ext uri="{FF2B5EF4-FFF2-40B4-BE49-F238E27FC236}">
                  <a16:creationId xmlns:a16="http://schemas.microsoft.com/office/drawing/2014/main" id="{8D938E28-E7FC-4358-9195-B2BCDFC9FFF7}"/>
                </a:ext>
              </a:extLst>
            </p:cNvPr>
            <p:cNvGrpSpPr/>
            <p:nvPr/>
          </p:nvGrpSpPr>
          <p:grpSpPr>
            <a:xfrm>
              <a:off x="17087264" y="1911647"/>
              <a:ext cx="6770922" cy="6730857"/>
              <a:chOff x="8451075" y="2889337"/>
              <a:chExt cx="7485029" cy="7440738"/>
            </a:xfrm>
          </p:grpSpPr>
          <p:sp>
            <p:nvSpPr>
              <p:cNvPr id="456" name="Freeform: Shape 455">
                <a:extLst>
                  <a:ext uri="{FF2B5EF4-FFF2-40B4-BE49-F238E27FC236}">
                    <a16:creationId xmlns:a16="http://schemas.microsoft.com/office/drawing/2014/main" id="{39B6481C-B0AB-4FB0-B4C1-EA3FEB1F0E0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7" name="Freeform: Shape 456">
                <a:extLst>
                  <a:ext uri="{FF2B5EF4-FFF2-40B4-BE49-F238E27FC236}">
                    <a16:creationId xmlns:a16="http://schemas.microsoft.com/office/drawing/2014/main" id="{4B8D314E-FBD2-4129-AF83-807AD67CF7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8" name="Freeform: Shape 457">
                <a:extLst>
                  <a:ext uri="{FF2B5EF4-FFF2-40B4-BE49-F238E27FC236}">
                    <a16:creationId xmlns:a16="http://schemas.microsoft.com/office/drawing/2014/main" id="{3C509955-11DC-4A21-82BA-AB598BCDFCD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9" name="Freeform: Shape 458">
                <a:extLst>
                  <a:ext uri="{FF2B5EF4-FFF2-40B4-BE49-F238E27FC236}">
                    <a16:creationId xmlns:a16="http://schemas.microsoft.com/office/drawing/2014/main" id="{A1383E72-FE84-4012-965E-004E05473F4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6" name="Group 415">
              <a:extLst>
                <a:ext uri="{FF2B5EF4-FFF2-40B4-BE49-F238E27FC236}">
                  <a16:creationId xmlns:a16="http://schemas.microsoft.com/office/drawing/2014/main" id="{281E75CE-3362-4D4D-A7E5-5F2E8ACA512E}"/>
                </a:ext>
              </a:extLst>
            </p:cNvPr>
            <p:cNvGrpSpPr/>
            <p:nvPr/>
          </p:nvGrpSpPr>
          <p:grpSpPr>
            <a:xfrm>
              <a:off x="16823739" y="28849594"/>
              <a:ext cx="9191493" cy="9137106"/>
              <a:chOff x="8451073" y="2889337"/>
              <a:chExt cx="7485028" cy="7440739"/>
            </a:xfrm>
          </p:grpSpPr>
          <p:sp>
            <p:nvSpPr>
              <p:cNvPr id="452" name="Freeform: Shape 451">
                <a:extLst>
                  <a:ext uri="{FF2B5EF4-FFF2-40B4-BE49-F238E27FC236}">
                    <a16:creationId xmlns:a16="http://schemas.microsoft.com/office/drawing/2014/main" id="{12B17058-8332-4149-AFE4-7AFEF9315C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3" name="Freeform: Shape 452">
                <a:extLst>
                  <a:ext uri="{FF2B5EF4-FFF2-40B4-BE49-F238E27FC236}">
                    <a16:creationId xmlns:a16="http://schemas.microsoft.com/office/drawing/2014/main" id="{C3D5148A-66FE-4ABF-AF20-3ACC296548A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4" name="Freeform: Shape 453">
                <a:extLst>
                  <a:ext uri="{FF2B5EF4-FFF2-40B4-BE49-F238E27FC236}">
                    <a16:creationId xmlns:a16="http://schemas.microsoft.com/office/drawing/2014/main" id="{637C9B21-4BE6-4CF5-BB0B-5BD401E24E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5" name="Freeform: Shape 454">
                <a:extLst>
                  <a:ext uri="{FF2B5EF4-FFF2-40B4-BE49-F238E27FC236}">
                    <a16:creationId xmlns:a16="http://schemas.microsoft.com/office/drawing/2014/main" id="{F8F3B400-7601-460C-AEB9-5A118FCB9546}"/>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7" name="Group 416">
              <a:extLst>
                <a:ext uri="{FF2B5EF4-FFF2-40B4-BE49-F238E27FC236}">
                  <a16:creationId xmlns:a16="http://schemas.microsoft.com/office/drawing/2014/main" id="{CF9D19EB-434D-4CE8-B684-D494477C4B4A}"/>
                </a:ext>
              </a:extLst>
            </p:cNvPr>
            <p:cNvGrpSpPr/>
            <p:nvPr/>
          </p:nvGrpSpPr>
          <p:grpSpPr>
            <a:xfrm>
              <a:off x="2337356" y="27642260"/>
              <a:ext cx="7255892" cy="7212957"/>
              <a:chOff x="8451075" y="2889337"/>
              <a:chExt cx="7485029" cy="7440738"/>
            </a:xfrm>
          </p:grpSpPr>
          <p:sp>
            <p:nvSpPr>
              <p:cNvPr id="448" name="Freeform: Shape 447">
                <a:extLst>
                  <a:ext uri="{FF2B5EF4-FFF2-40B4-BE49-F238E27FC236}">
                    <a16:creationId xmlns:a16="http://schemas.microsoft.com/office/drawing/2014/main" id="{C1FA38F1-AC82-456D-BFF4-F17C804DB5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9" name="Freeform: Shape 448">
                <a:extLst>
                  <a:ext uri="{FF2B5EF4-FFF2-40B4-BE49-F238E27FC236}">
                    <a16:creationId xmlns:a16="http://schemas.microsoft.com/office/drawing/2014/main" id="{669099C3-5B14-402B-90CD-970773CFE51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0" name="Freeform: Shape 449">
                <a:extLst>
                  <a:ext uri="{FF2B5EF4-FFF2-40B4-BE49-F238E27FC236}">
                    <a16:creationId xmlns:a16="http://schemas.microsoft.com/office/drawing/2014/main" id="{BA5F5AEB-11CC-45A3-8B2B-B756671C755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1" name="Freeform: Shape 450">
                <a:extLst>
                  <a:ext uri="{FF2B5EF4-FFF2-40B4-BE49-F238E27FC236}">
                    <a16:creationId xmlns:a16="http://schemas.microsoft.com/office/drawing/2014/main" id="{1BFA1D4A-2251-493F-9BD5-5930C0FF887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8" name="Group 417">
              <a:extLst>
                <a:ext uri="{FF2B5EF4-FFF2-40B4-BE49-F238E27FC236}">
                  <a16:creationId xmlns:a16="http://schemas.microsoft.com/office/drawing/2014/main" id="{6FF816AC-864A-4F89-B94F-B24B88BAA163}"/>
                </a:ext>
              </a:extLst>
            </p:cNvPr>
            <p:cNvGrpSpPr/>
            <p:nvPr/>
          </p:nvGrpSpPr>
          <p:grpSpPr>
            <a:xfrm>
              <a:off x="-5487555" y="16489183"/>
              <a:ext cx="12925268" cy="12848788"/>
              <a:chOff x="8451073" y="2889337"/>
              <a:chExt cx="7485028" cy="7440739"/>
            </a:xfrm>
          </p:grpSpPr>
          <p:sp>
            <p:nvSpPr>
              <p:cNvPr id="444" name="Freeform: Shape 443">
                <a:extLst>
                  <a:ext uri="{FF2B5EF4-FFF2-40B4-BE49-F238E27FC236}">
                    <a16:creationId xmlns:a16="http://schemas.microsoft.com/office/drawing/2014/main" id="{D5CA1E09-4C90-4002-B97D-F70EA69CD9A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5" name="Freeform: Shape 444">
                <a:extLst>
                  <a:ext uri="{FF2B5EF4-FFF2-40B4-BE49-F238E27FC236}">
                    <a16:creationId xmlns:a16="http://schemas.microsoft.com/office/drawing/2014/main" id="{C1DC935E-09A0-4CB9-93DA-74CA415025E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6" name="Freeform: Shape 445">
                <a:extLst>
                  <a:ext uri="{FF2B5EF4-FFF2-40B4-BE49-F238E27FC236}">
                    <a16:creationId xmlns:a16="http://schemas.microsoft.com/office/drawing/2014/main" id="{89E52D6F-E863-480A-9EE7-E5BDEB8470FE}"/>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7" name="Freeform: Shape 446">
                <a:extLst>
                  <a:ext uri="{FF2B5EF4-FFF2-40B4-BE49-F238E27FC236}">
                    <a16:creationId xmlns:a16="http://schemas.microsoft.com/office/drawing/2014/main" id="{AA2E0BF2-DC55-411D-B0CF-C2D2BE99CDA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9" name="Group 418">
              <a:extLst>
                <a:ext uri="{FF2B5EF4-FFF2-40B4-BE49-F238E27FC236}">
                  <a16:creationId xmlns:a16="http://schemas.microsoft.com/office/drawing/2014/main" id="{A4A504D3-9793-4C52-AE31-E9084F7B6077}"/>
                </a:ext>
              </a:extLst>
            </p:cNvPr>
            <p:cNvGrpSpPr/>
            <p:nvPr/>
          </p:nvGrpSpPr>
          <p:grpSpPr>
            <a:xfrm>
              <a:off x="16676887" y="21059640"/>
              <a:ext cx="6770922" cy="6730857"/>
              <a:chOff x="8451075" y="2889337"/>
              <a:chExt cx="7485029" cy="7440738"/>
            </a:xfrm>
          </p:grpSpPr>
          <p:sp>
            <p:nvSpPr>
              <p:cNvPr id="440" name="Freeform: Shape 439">
                <a:extLst>
                  <a:ext uri="{FF2B5EF4-FFF2-40B4-BE49-F238E27FC236}">
                    <a16:creationId xmlns:a16="http://schemas.microsoft.com/office/drawing/2014/main" id="{3A49FB1D-FE21-4C86-AD1D-8A2C90C0EC2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1" name="Freeform: Shape 440">
                <a:extLst>
                  <a:ext uri="{FF2B5EF4-FFF2-40B4-BE49-F238E27FC236}">
                    <a16:creationId xmlns:a16="http://schemas.microsoft.com/office/drawing/2014/main" id="{8DF6F252-D185-4219-838B-E8D4419EEB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2" name="Freeform: Shape 441">
                <a:extLst>
                  <a:ext uri="{FF2B5EF4-FFF2-40B4-BE49-F238E27FC236}">
                    <a16:creationId xmlns:a16="http://schemas.microsoft.com/office/drawing/2014/main" id="{0F939989-BE70-4F45-AF1A-62ECC509173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3" name="Freeform: Shape 442">
                <a:extLst>
                  <a:ext uri="{FF2B5EF4-FFF2-40B4-BE49-F238E27FC236}">
                    <a16:creationId xmlns:a16="http://schemas.microsoft.com/office/drawing/2014/main" id="{060830FE-BADB-42C9-BA6A-BC8492B0806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0" name="Group 419">
              <a:extLst>
                <a:ext uri="{FF2B5EF4-FFF2-40B4-BE49-F238E27FC236}">
                  <a16:creationId xmlns:a16="http://schemas.microsoft.com/office/drawing/2014/main" id="{AA31F3DA-0775-4C69-8544-A8A331423CE5}"/>
                </a:ext>
              </a:extLst>
            </p:cNvPr>
            <p:cNvGrpSpPr/>
            <p:nvPr/>
          </p:nvGrpSpPr>
          <p:grpSpPr>
            <a:xfrm>
              <a:off x="16823739" y="48350407"/>
              <a:ext cx="9191493" cy="9137106"/>
              <a:chOff x="8451073" y="2889337"/>
              <a:chExt cx="7485028" cy="7440739"/>
            </a:xfrm>
          </p:grpSpPr>
          <p:sp>
            <p:nvSpPr>
              <p:cNvPr id="436" name="Freeform: Shape 435">
                <a:extLst>
                  <a:ext uri="{FF2B5EF4-FFF2-40B4-BE49-F238E27FC236}">
                    <a16:creationId xmlns:a16="http://schemas.microsoft.com/office/drawing/2014/main" id="{E1636E67-0824-4D72-BC81-C75FB120AE89}"/>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7" name="Freeform: Shape 436">
                <a:extLst>
                  <a:ext uri="{FF2B5EF4-FFF2-40B4-BE49-F238E27FC236}">
                    <a16:creationId xmlns:a16="http://schemas.microsoft.com/office/drawing/2014/main" id="{3CD65B14-600F-4DD8-8E54-22EAACC60A4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8" name="Freeform: Shape 437">
                <a:extLst>
                  <a:ext uri="{FF2B5EF4-FFF2-40B4-BE49-F238E27FC236}">
                    <a16:creationId xmlns:a16="http://schemas.microsoft.com/office/drawing/2014/main" id="{00D87B5A-8907-46D3-9B51-1989C034F162}"/>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9" name="Freeform: Shape 438">
                <a:extLst>
                  <a:ext uri="{FF2B5EF4-FFF2-40B4-BE49-F238E27FC236}">
                    <a16:creationId xmlns:a16="http://schemas.microsoft.com/office/drawing/2014/main" id="{3A12D976-8E27-4DC0-81D2-29D14DEA225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1" name="Group 420">
              <a:extLst>
                <a:ext uri="{FF2B5EF4-FFF2-40B4-BE49-F238E27FC236}">
                  <a16:creationId xmlns:a16="http://schemas.microsoft.com/office/drawing/2014/main" id="{ECEAB9B4-E06F-4F50-B9DD-12B5A3D5B575}"/>
                </a:ext>
              </a:extLst>
            </p:cNvPr>
            <p:cNvGrpSpPr/>
            <p:nvPr/>
          </p:nvGrpSpPr>
          <p:grpSpPr>
            <a:xfrm>
              <a:off x="2337356" y="47143073"/>
              <a:ext cx="7255892" cy="7212957"/>
              <a:chOff x="8451075" y="2889337"/>
              <a:chExt cx="7485029" cy="7440738"/>
            </a:xfrm>
          </p:grpSpPr>
          <p:sp>
            <p:nvSpPr>
              <p:cNvPr id="432" name="Freeform: Shape 431">
                <a:extLst>
                  <a:ext uri="{FF2B5EF4-FFF2-40B4-BE49-F238E27FC236}">
                    <a16:creationId xmlns:a16="http://schemas.microsoft.com/office/drawing/2014/main" id="{DB3A2EAC-E40A-4414-B287-2C34708D9F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3" name="Freeform: Shape 432">
                <a:extLst>
                  <a:ext uri="{FF2B5EF4-FFF2-40B4-BE49-F238E27FC236}">
                    <a16:creationId xmlns:a16="http://schemas.microsoft.com/office/drawing/2014/main" id="{0A6072EF-C907-443F-8192-FC673B1CBE9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4" name="Freeform: Shape 433">
                <a:extLst>
                  <a:ext uri="{FF2B5EF4-FFF2-40B4-BE49-F238E27FC236}">
                    <a16:creationId xmlns:a16="http://schemas.microsoft.com/office/drawing/2014/main" id="{20760D7B-95B8-4FC4-AAC9-AAA122E9BF42}"/>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5" name="Freeform: Shape 434">
                <a:extLst>
                  <a:ext uri="{FF2B5EF4-FFF2-40B4-BE49-F238E27FC236}">
                    <a16:creationId xmlns:a16="http://schemas.microsoft.com/office/drawing/2014/main" id="{3F6D80E2-68A6-4A28-98D0-4C2CE78D154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2" name="Group 421">
              <a:extLst>
                <a:ext uri="{FF2B5EF4-FFF2-40B4-BE49-F238E27FC236}">
                  <a16:creationId xmlns:a16="http://schemas.microsoft.com/office/drawing/2014/main" id="{A54E0ADB-08B2-4AB6-95B0-EF53BC5FF2F5}"/>
                </a:ext>
              </a:extLst>
            </p:cNvPr>
            <p:cNvGrpSpPr/>
            <p:nvPr/>
          </p:nvGrpSpPr>
          <p:grpSpPr>
            <a:xfrm>
              <a:off x="-5487555" y="35989996"/>
              <a:ext cx="12925268" cy="12848788"/>
              <a:chOff x="8451073" y="2889337"/>
              <a:chExt cx="7485028" cy="7440739"/>
            </a:xfrm>
          </p:grpSpPr>
          <p:sp>
            <p:nvSpPr>
              <p:cNvPr id="428" name="Freeform: Shape 427">
                <a:extLst>
                  <a:ext uri="{FF2B5EF4-FFF2-40B4-BE49-F238E27FC236}">
                    <a16:creationId xmlns:a16="http://schemas.microsoft.com/office/drawing/2014/main" id="{3321EA5C-4B35-4AF9-8CB1-0AC204659A3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9" name="Freeform: Shape 428">
                <a:extLst>
                  <a:ext uri="{FF2B5EF4-FFF2-40B4-BE49-F238E27FC236}">
                    <a16:creationId xmlns:a16="http://schemas.microsoft.com/office/drawing/2014/main" id="{5C5EB32E-3B94-4D2D-BCF5-F956715572F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0" name="Freeform: Shape 429">
                <a:extLst>
                  <a:ext uri="{FF2B5EF4-FFF2-40B4-BE49-F238E27FC236}">
                    <a16:creationId xmlns:a16="http://schemas.microsoft.com/office/drawing/2014/main" id="{03E39664-F7DF-4357-A915-12518801046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1" name="Freeform: Shape 430">
                <a:extLst>
                  <a:ext uri="{FF2B5EF4-FFF2-40B4-BE49-F238E27FC236}">
                    <a16:creationId xmlns:a16="http://schemas.microsoft.com/office/drawing/2014/main" id="{F07EE7A1-07A0-4692-96CB-398755DFC3F4}"/>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3" name="Group 422">
              <a:extLst>
                <a:ext uri="{FF2B5EF4-FFF2-40B4-BE49-F238E27FC236}">
                  <a16:creationId xmlns:a16="http://schemas.microsoft.com/office/drawing/2014/main" id="{1C76FF68-44C6-4E2F-B3CA-86BA70C20ED3}"/>
                </a:ext>
              </a:extLst>
            </p:cNvPr>
            <p:cNvGrpSpPr/>
            <p:nvPr/>
          </p:nvGrpSpPr>
          <p:grpSpPr>
            <a:xfrm>
              <a:off x="16676887" y="40560453"/>
              <a:ext cx="6770922" cy="6730857"/>
              <a:chOff x="8451075" y="2889337"/>
              <a:chExt cx="7485029" cy="7440738"/>
            </a:xfrm>
          </p:grpSpPr>
          <p:sp>
            <p:nvSpPr>
              <p:cNvPr id="424" name="Freeform: Shape 423">
                <a:extLst>
                  <a:ext uri="{FF2B5EF4-FFF2-40B4-BE49-F238E27FC236}">
                    <a16:creationId xmlns:a16="http://schemas.microsoft.com/office/drawing/2014/main" id="{BFE424B8-D4E1-4816-A254-08770E8597C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5" name="Freeform: Shape 424">
                <a:extLst>
                  <a:ext uri="{FF2B5EF4-FFF2-40B4-BE49-F238E27FC236}">
                    <a16:creationId xmlns:a16="http://schemas.microsoft.com/office/drawing/2014/main" id="{D71A138B-7F9D-4F44-8C02-6623087C40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6" name="Freeform: Shape 425">
                <a:extLst>
                  <a:ext uri="{FF2B5EF4-FFF2-40B4-BE49-F238E27FC236}">
                    <a16:creationId xmlns:a16="http://schemas.microsoft.com/office/drawing/2014/main" id="{84CEA6A4-CCDE-4231-A283-EB07BDC0EBF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7" name="Freeform: Shape 426">
                <a:extLst>
                  <a:ext uri="{FF2B5EF4-FFF2-40B4-BE49-F238E27FC236}">
                    <a16:creationId xmlns:a16="http://schemas.microsoft.com/office/drawing/2014/main" id="{EBF4F1C9-5920-4EC5-A4B4-C5DCCE93FD9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148" name="Group 147">
            <a:extLst>
              <a:ext uri="{FF2B5EF4-FFF2-40B4-BE49-F238E27FC236}">
                <a16:creationId xmlns:a16="http://schemas.microsoft.com/office/drawing/2014/main" id="{F536D9C3-6C23-41AD-9F45-35847C623D94}"/>
              </a:ext>
            </a:extLst>
          </p:cNvPr>
          <p:cNvGrpSpPr/>
          <p:nvPr/>
        </p:nvGrpSpPr>
        <p:grpSpPr>
          <a:xfrm>
            <a:off x="4004766" y="-3993818"/>
            <a:ext cx="4182467" cy="4411537"/>
            <a:chOff x="8736553" y="3611344"/>
            <a:chExt cx="6914068" cy="7292746"/>
          </a:xfrm>
        </p:grpSpPr>
        <p:sp>
          <p:nvSpPr>
            <p:cNvPr id="149" name="One">
              <a:extLst>
                <a:ext uri="{FF2B5EF4-FFF2-40B4-BE49-F238E27FC236}">
                  <a16:creationId xmlns:a16="http://schemas.microsoft.com/office/drawing/2014/main" id="{83EC4E08-C236-4BEA-9FEA-D97FF7E96AE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5"/>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0" name="Two">
              <a:extLst>
                <a:ext uri="{FF2B5EF4-FFF2-40B4-BE49-F238E27FC236}">
                  <a16:creationId xmlns:a16="http://schemas.microsoft.com/office/drawing/2014/main" id="{7843FCEF-0E24-4697-B108-4AB910805B34}"/>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5">
                    <a:lumMod val="75000"/>
                  </a:schemeClr>
                </a:gs>
                <a:gs pos="0">
                  <a:schemeClr val="accent5"/>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1" name="Three">
              <a:extLst>
                <a:ext uri="{FF2B5EF4-FFF2-40B4-BE49-F238E27FC236}">
                  <a16:creationId xmlns:a16="http://schemas.microsoft.com/office/drawing/2014/main" id="{293FF8DC-0561-4561-A512-9596EE015BDB}"/>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5">
                    <a:lumMod val="75000"/>
                  </a:schemeClr>
                </a:gs>
                <a:gs pos="19000">
                  <a:schemeClr val="accent5">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152" name="Four">
              <a:extLst>
                <a:ext uri="{FF2B5EF4-FFF2-40B4-BE49-F238E27FC236}">
                  <a16:creationId xmlns:a16="http://schemas.microsoft.com/office/drawing/2014/main" id="{8365DBFC-A66D-483E-808B-53EB305383A2}"/>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5">
                    <a:lumMod val="60000"/>
                    <a:lumOff val="40000"/>
                  </a:schemeClr>
                </a:gs>
                <a:gs pos="9000">
                  <a:schemeClr val="accent5">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sp>
        <p:nvSpPr>
          <p:cNvPr id="153" name="TextBox 152">
            <a:extLst>
              <a:ext uri="{FF2B5EF4-FFF2-40B4-BE49-F238E27FC236}">
                <a16:creationId xmlns:a16="http://schemas.microsoft.com/office/drawing/2014/main" id="{B6745887-27BF-431E-8B23-5298B71CB4FC}"/>
              </a:ext>
            </a:extLst>
          </p:cNvPr>
          <p:cNvSpPr txBox="1"/>
          <p:nvPr/>
        </p:nvSpPr>
        <p:spPr>
          <a:xfrm>
            <a:off x="4981496" y="-3683006"/>
            <a:ext cx="2229009" cy="677108"/>
          </a:xfrm>
          <a:prstGeom prst="rect">
            <a:avLst/>
          </a:prstGeom>
          <a:noFill/>
        </p:spPr>
        <p:txBody>
          <a:bodyPr wrap="square" rtlCol="0">
            <a:spAutoFit/>
          </a:bodyPr>
          <a:lstStyle/>
          <a:p>
            <a:pPr lvl="0" algn="ctr">
              <a:defRPr/>
            </a:pPr>
            <a:r>
              <a:rPr lang="en-US" b="1">
                <a:solidFill>
                  <a:srgbClr val="FFFFFF"/>
                </a:solidFill>
                <a:latin typeface="Century Gothic"/>
              </a:rPr>
              <a:t>Finish Process</a:t>
            </a:r>
          </a:p>
          <a:p>
            <a:pPr lvl="0" algn="ctr">
              <a:defRPr/>
            </a:pPr>
            <a:r>
              <a:rPr lang="en-US" sz="1000">
                <a:solidFill>
                  <a:srgbClr val="FFFFFF"/>
                </a:solidFill>
              </a:rPr>
              <a:t>Donec ornare rutrum neque sit amet pellentesque. Nulla eget dictum tortor. </a:t>
            </a:r>
          </a:p>
        </p:txBody>
      </p:sp>
      <p:sp>
        <p:nvSpPr>
          <p:cNvPr id="154" name="TextBox 153">
            <a:extLst>
              <a:ext uri="{FF2B5EF4-FFF2-40B4-BE49-F238E27FC236}">
                <a16:creationId xmlns:a16="http://schemas.microsoft.com/office/drawing/2014/main" id="{0F32FDE8-2C8B-4B25-8C74-997DB2CAA880}"/>
              </a:ext>
            </a:extLst>
          </p:cNvPr>
          <p:cNvSpPr txBox="1"/>
          <p:nvPr/>
        </p:nvSpPr>
        <p:spPr>
          <a:xfrm>
            <a:off x="5485897" y="-4782965"/>
            <a:ext cx="1220206" cy="1154034"/>
          </a:xfrm>
          <a:prstGeom prst="rect">
            <a:avLst/>
          </a:prstGeom>
          <a:noFill/>
        </p:spPr>
        <p:txBody>
          <a:bodyPr wrap="none" rtlCol="0" anchor="ctr">
            <a:spAutoFit/>
          </a:bodyPr>
          <a:lstStyle/>
          <a:p>
            <a:pPr algn="ct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sp>
        <p:nvSpPr>
          <p:cNvPr id="155" name="Rectangle 154">
            <a:extLst>
              <a:ext uri="{FF2B5EF4-FFF2-40B4-BE49-F238E27FC236}">
                <a16:creationId xmlns:a16="http://schemas.microsoft.com/office/drawing/2014/main" id="{FC0F9164-409E-4FC2-B394-8C1E20192AE6}"/>
              </a:ext>
            </a:extLst>
          </p:cNvPr>
          <p:cNvSpPr/>
          <p:nvPr/>
        </p:nvSpPr>
        <p:spPr>
          <a:xfrm>
            <a:off x="5747484" y="-3089167"/>
            <a:ext cx="729688" cy="1154034"/>
          </a:xfrm>
          <a:prstGeom prst="rect">
            <a:avLst/>
          </a:prstGeom>
        </p:spPr>
        <p:txBody>
          <a:bodyPr wrap="none" anchor="ctr">
            <a:spAutoFit/>
          </a:bodyPr>
          <a:lstStyle/>
          <a:p>
            <a:pPr algn="ctr" defTabSz="457109">
              <a:defRPr/>
            </a:pPr>
            <a:r>
              <a:rPr lang="en-US" sz="6899" dirty="0">
                <a:solidFill>
                  <a:srgbClr val="FFFFFF"/>
                </a:solidFill>
                <a:latin typeface="Designball-Documents-02" pitchFamily="2" charset="0"/>
                <a:ea typeface="Open Sans" panose="020B0606030504020204" pitchFamily="34" charset="0"/>
                <a:cs typeface="Arial" panose="020B0604020202020204" pitchFamily="34" charset="0"/>
              </a:rPr>
              <a:t>D</a:t>
            </a:r>
          </a:p>
        </p:txBody>
      </p:sp>
      <p:grpSp>
        <p:nvGrpSpPr>
          <p:cNvPr id="157" name="Group 156">
            <a:extLst>
              <a:ext uri="{FF2B5EF4-FFF2-40B4-BE49-F238E27FC236}">
                <a16:creationId xmlns:a16="http://schemas.microsoft.com/office/drawing/2014/main" id="{9A27CAD2-143E-4C85-AD2A-732AB7466905}"/>
              </a:ext>
            </a:extLst>
          </p:cNvPr>
          <p:cNvGrpSpPr/>
          <p:nvPr/>
        </p:nvGrpSpPr>
        <p:grpSpPr>
          <a:xfrm>
            <a:off x="4004767" y="1459813"/>
            <a:ext cx="4182467" cy="4411537"/>
            <a:chOff x="8736553" y="3611344"/>
            <a:chExt cx="6914068" cy="7292746"/>
          </a:xfrm>
        </p:grpSpPr>
        <p:sp>
          <p:nvSpPr>
            <p:cNvPr id="160" name="One">
              <a:extLst>
                <a:ext uri="{FF2B5EF4-FFF2-40B4-BE49-F238E27FC236}">
                  <a16:creationId xmlns:a16="http://schemas.microsoft.com/office/drawing/2014/main" id="{3148C293-0045-4669-B00B-5F008C8664A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bg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1" name="Two">
              <a:extLst>
                <a:ext uri="{FF2B5EF4-FFF2-40B4-BE49-F238E27FC236}">
                  <a16:creationId xmlns:a16="http://schemas.microsoft.com/office/drawing/2014/main" id="{EBBE5FF9-C468-4646-B1BD-8DAD7E4DD258}"/>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bg2">
                    <a:lumMod val="75000"/>
                  </a:schemeClr>
                </a:gs>
                <a:gs pos="0">
                  <a:schemeClr val="bg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2" name="Three">
              <a:extLst>
                <a:ext uri="{FF2B5EF4-FFF2-40B4-BE49-F238E27FC236}">
                  <a16:creationId xmlns:a16="http://schemas.microsoft.com/office/drawing/2014/main" id="{8CAD49D4-88BD-4F8B-944E-0FE27EC98A96}"/>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bg2">
                    <a:lumMod val="75000"/>
                  </a:schemeClr>
                </a:gs>
                <a:gs pos="19000">
                  <a:schemeClr val="bg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3" name="Four">
              <a:extLst>
                <a:ext uri="{FF2B5EF4-FFF2-40B4-BE49-F238E27FC236}">
                  <a16:creationId xmlns:a16="http://schemas.microsoft.com/office/drawing/2014/main" id="{66978AFE-855F-4C0E-8299-6CCD5C8FA56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bg2">
                    <a:lumMod val="60000"/>
                    <a:lumOff val="40000"/>
                  </a:schemeClr>
                </a:gs>
                <a:gs pos="9000">
                  <a:schemeClr val="bg2">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grpSp>
        <p:nvGrpSpPr>
          <p:cNvPr id="165" name="Group 164">
            <a:extLst>
              <a:ext uri="{FF2B5EF4-FFF2-40B4-BE49-F238E27FC236}">
                <a16:creationId xmlns:a16="http://schemas.microsoft.com/office/drawing/2014/main" id="{8F1F4EC1-E86B-46F6-B60A-DA37B9EF07AA}"/>
              </a:ext>
            </a:extLst>
          </p:cNvPr>
          <p:cNvGrpSpPr/>
          <p:nvPr/>
        </p:nvGrpSpPr>
        <p:grpSpPr>
          <a:xfrm>
            <a:off x="3904821" y="7745110"/>
            <a:ext cx="4382358" cy="4622376"/>
            <a:chOff x="8736553" y="3611344"/>
            <a:chExt cx="6914068" cy="7292746"/>
          </a:xfrm>
        </p:grpSpPr>
        <p:sp>
          <p:nvSpPr>
            <p:cNvPr id="168" name="One">
              <a:extLst>
                <a:ext uri="{FF2B5EF4-FFF2-40B4-BE49-F238E27FC236}">
                  <a16:creationId xmlns:a16="http://schemas.microsoft.com/office/drawing/2014/main" id="{2E10DF4D-F36C-42C3-91DE-9C035BB4F4A9}"/>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6"/>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9" name="Two">
              <a:extLst>
                <a:ext uri="{FF2B5EF4-FFF2-40B4-BE49-F238E27FC236}">
                  <a16:creationId xmlns:a16="http://schemas.microsoft.com/office/drawing/2014/main" id="{33F850F4-E789-43E6-9041-FB426B24D91A}"/>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6">
                    <a:lumMod val="75000"/>
                  </a:schemeClr>
                </a:gs>
                <a:gs pos="0">
                  <a:schemeClr val="accent6"/>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0" name="Three">
              <a:extLst>
                <a:ext uri="{FF2B5EF4-FFF2-40B4-BE49-F238E27FC236}">
                  <a16:creationId xmlns:a16="http://schemas.microsoft.com/office/drawing/2014/main" id="{ED7CF730-E932-4F88-992A-62FDE76EF7EB}"/>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6">
                    <a:lumMod val="75000"/>
                  </a:schemeClr>
                </a:gs>
                <a:gs pos="19000">
                  <a:schemeClr val="accent6">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1" name="Four">
              <a:extLst>
                <a:ext uri="{FF2B5EF4-FFF2-40B4-BE49-F238E27FC236}">
                  <a16:creationId xmlns:a16="http://schemas.microsoft.com/office/drawing/2014/main" id="{12C94EA6-85E5-41F4-8787-2D7502C8AF1F}"/>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6">
                    <a:lumMod val="60000"/>
                    <a:lumOff val="40000"/>
                  </a:schemeClr>
                </a:gs>
                <a:gs pos="9000">
                  <a:schemeClr val="accent6">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sp>
        <p:nvSpPr>
          <p:cNvPr id="2" name="TextBox 1">
            <a:extLst>
              <a:ext uri="{FF2B5EF4-FFF2-40B4-BE49-F238E27FC236}">
                <a16:creationId xmlns:a16="http://schemas.microsoft.com/office/drawing/2014/main" id="{D075867C-2073-D36A-F674-8F7A11F0AD7B}"/>
              </a:ext>
            </a:extLst>
          </p:cNvPr>
          <p:cNvSpPr txBox="1"/>
          <p:nvPr/>
        </p:nvSpPr>
        <p:spPr>
          <a:xfrm>
            <a:off x="5533738" y="2093159"/>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09</a:t>
            </a:r>
          </a:p>
        </p:txBody>
      </p:sp>
      <p:pic>
        <p:nvPicPr>
          <p:cNvPr id="3" name="Graphic 2" descr="Dance with solid fill">
            <a:extLst>
              <a:ext uri="{FF2B5EF4-FFF2-40B4-BE49-F238E27FC236}">
                <a16:creationId xmlns:a16="http://schemas.microsoft.com/office/drawing/2014/main" id="{C6B10824-0A6D-F3F9-DF47-F484674547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72115" y="3129540"/>
            <a:ext cx="1333049" cy="1333049"/>
          </a:xfrm>
          <a:prstGeom prst="rect">
            <a:avLst/>
          </a:prstGeom>
        </p:spPr>
      </p:pic>
      <p:sp>
        <p:nvSpPr>
          <p:cNvPr id="4" name="TextBox 3">
            <a:extLst>
              <a:ext uri="{FF2B5EF4-FFF2-40B4-BE49-F238E27FC236}">
                <a16:creationId xmlns:a16="http://schemas.microsoft.com/office/drawing/2014/main" id="{65492B57-3EE6-DF53-44F5-06E80D89B9D2}"/>
              </a:ext>
            </a:extLst>
          </p:cNvPr>
          <p:cNvSpPr txBox="1"/>
          <p:nvPr/>
        </p:nvSpPr>
        <p:spPr>
          <a:xfrm>
            <a:off x="5439167" y="8559665"/>
            <a:ext cx="1220206"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08</a:t>
            </a:r>
          </a:p>
        </p:txBody>
      </p:sp>
      <p:pic>
        <p:nvPicPr>
          <p:cNvPr id="5" name="Picture 4">
            <a:extLst>
              <a:ext uri="{FF2B5EF4-FFF2-40B4-BE49-F238E27FC236}">
                <a16:creationId xmlns:a16="http://schemas.microsoft.com/office/drawing/2014/main" id="{7AF85A27-9765-D558-A300-049276EEC6E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379563" y="9750875"/>
            <a:ext cx="1425094" cy="1425094"/>
          </a:xfrm>
          <a:prstGeom prst="rect">
            <a:avLst/>
          </a:prstGeom>
        </p:spPr>
      </p:pic>
      <p:sp>
        <p:nvSpPr>
          <p:cNvPr id="6" name="TextBox 5">
            <a:extLst>
              <a:ext uri="{FF2B5EF4-FFF2-40B4-BE49-F238E27FC236}">
                <a16:creationId xmlns:a16="http://schemas.microsoft.com/office/drawing/2014/main" id="{006DA7FA-E0FE-7114-4A2F-7F27E8CA7770}"/>
              </a:ext>
            </a:extLst>
          </p:cNvPr>
          <p:cNvSpPr txBox="1"/>
          <p:nvPr/>
        </p:nvSpPr>
        <p:spPr>
          <a:xfrm>
            <a:off x="2540461" y="104442"/>
            <a:ext cx="7830455" cy="1323439"/>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Zumba-</a:t>
            </a:r>
            <a:r>
              <a:rPr lang="en-IN" dirty="0"/>
              <a:t>Energizing Dance Workout</a:t>
            </a:r>
            <a:endParaRPr lang="en-US" dirty="0"/>
          </a:p>
        </p:txBody>
      </p:sp>
      <p:grpSp>
        <p:nvGrpSpPr>
          <p:cNvPr id="7" name="Glass">
            <a:extLst>
              <a:ext uri="{FF2B5EF4-FFF2-40B4-BE49-F238E27FC236}">
                <a16:creationId xmlns:a16="http://schemas.microsoft.com/office/drawing/2014/main" id="{200D00BD-9D6E-4DB0-7881-DBEE703BC5CE}"/>
              </a:ext>
            </a:extLst>
          </p:cNvPr>
          <p:cNvGrpSpPr/>
          <p:nvPr/>
        </p:nvGrpSpPr>
        <p:grpSpPr>
          <a:xfrm>
            <a:off x="274639" y="1400586"/>
            <a:ext cx="3806313" cy="4076700"/>
            <a:chOff x="6700838" y="1390650"/>
            <a:chExt cx="5532438" cy="4076700"/>
          </a:xfrm>
        </p:grpSpPr>
        <p:sp>
          <p:nvSpPr>
            <p:cNvPr id="8" name="Rectangle 18">
              <a:extLst>
                <a:ext uri="{FF2B5EF4-FFF2-40B4-BE49-F238E27FC236}">
                  <a16:creationId xmlns:a16="http://schemas.microsoft.com/office/drawing/2014/main" id="{97942E60-57A8-4021-ED24-1B5BA58B29D1}"/>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 name="Freeform 7">
              <a:extLst>
                <a:ext uri="{FF2B5EF4-FFF2-40B4-BE49-F238E27FC236}">
                  <a16:creationId xmlns:a16="http://schemas.microsoft.com/office/drawing/2014/main" id="{FE03FE30-1790-8007-8A47-014589BE4DD8}"/>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10" name="TextBox 9">
            <a:extLst>
              <a:ext uri="{FF2B5EF4-FFF2-40B4-BE49-F238E27FC236}">
                <a16:creationId xmlns:a16="http://schemas.microsoft.com/office/drawing/2014/main" id="{85947689-F141-8A28-4D40-BE6B40DF6599}"/>
              </a:ext>
            </a:extLst>
          </p:cNvPr>
          <p:cNvSpPr txBox="1"/>
          <p:nvPr/>
        </p:nvSpPr>
        <p:spPr>
          <a:xfrm>
            <a:off x="607357" y="1716745"/>
            <a:ext cx="3232948" cy="3554819"/>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spc="-70">
                <a:solidFill>
                  <a:srgbClr val="001F5F"/>
                </a:solidFill>
                <a:latin typeface="Open Sans"/>
              </a:defRPr>
            </a:lvl1pPr>
          </a:lstStyle>
          <a:p>
            <a:r>
              <a:rPr lang="en-US" dirty="0"/>
              <a:t>Cardiovascular Fitness</a:t>
            </a:r>
          </a:p>
          <a:p>
            <a:r>
              <a:rPr lang="en-US" dirty="0"/>
              <a:t>Weight Loss</a:t>
            </a:r>
          </a:p>
          <a:p>
            <a:r>
              <a:rPr lang="en-US" dirty="0"/>
              <a:t>Improved Coordination</a:t>
            </a:r>
          </a:p>
          <a:p>
            <a:r>
              <a:rPr lang="en-US" dirty="0"/>
              <a:t>Mood Enhancement</a:t>
            </a:r>
          </a:p>
          <a:p>
            <a:r>
              <a:rPr lang="en-US" dirty="0"/>
              <a:t>Increased Endurance</a:t>
            </a:r>
          </a:p>
          <a:p>
            <a:r>
              <a:rPr lang="en-US" dirty="0"/>
              <a:t>Full-Body Toning</a:t>
            </a:r>
          </a:p>
          <a:p>
            <a:r>
              <a:rPr lang="en-US" dirty="0"/>
              <a:t>Stress Relief</a:t>
            </a:r>
          </a:p>
          <a:p>
            <a:r>
              <a:rPr lang="en-US" dirty="0"/>
              <a:t>Enhanced Flexibility</a:t>
            </a:r>
          </a:p>
          <a:p>
            <a:r>
              <a:rPr lang="en-US" dirty="0"/>
              <a:t>Social Engagement</a:t>
            </a:r>
          </a:p>
          <a:p>
            <a:r>
              <a:rPr lang="en-US" dirty="0"/>
              <a:t>Fun and Enjoyment</a:t>
            </a:r>
          </a:p>
        </p:txBody>
      </p:sp>
      <p:grpSp>
        <p:nvGrpSpPr>
          <p:cNvPr id="11" name="Group 10">
            <a:extLst>
              <a:ext uri="{FF2B5EF4-FFF2-40B4-BE49-F238E27FC236}">
                <a16:creationId xmlns:a16="http://schemas.microsoft.com/office/drawing/2014/main" id="{C515FD38-2E74-F373-E87B-A413BEFCE18C}"/>
              </a:ext>
            </a:extLst>
          </p:cNvPr>
          <p:cNvGrpSpPr/>
          <p:nvPr/>
        </p:nvGrpSpPr>
        <p:grpSpPr>
          <a:xfrm>
            <a:off x="7738960" y="1211485"/>
            <a:ext cx="4287802" cy="5511800"/>
            <a:chOff x="211609" y="1066427"/>
            <a:chExt cx="4287802" cy="5511800"/>
          </a:xfrm>
        </p:grpSpPr>
        <p:pic>
          <p:nvPicPr>
            <p:cNvPr id="12" name="그림 9">
              <a:extLst>
                <a:ext uri="{FF2B5EF4-FFF2-40B4-BE49-F238E27FC236}">
                  <a16:creationId xmlns:a16="http://schemas.microsoft.com/office/drawing/2014/main" id="{F2598CAF-9FB3-E3DE-5301-ED74C7501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13" name="Rectangle 12">
              <a:extLst>
                <a:ext uri="{FF2B5EF4-FFF2-40B4-BE49-F238E27FC236}">
                  <a16:creationId xmlns:a16="http://schemas.microsoft.com/office/drawing/2014/main" id="{767DD0EA-EE4F-442E-7890-DC9DB1B37CF9}"/>
                </a:ext>
              </a:extLst>
            </p:cNvPr>
            <p:cNvSpPr>
              <a:spLocks/>
            </p:cNvSpPr>
            <p:nvPr/>
          </p:nvSpPr>
          <p:spPr>
            <a:xfrm>
              <a:off x="530680" y="1267560"/>
              <a:ext cx="3617172" cy="4959931"/>
            </a:xfrm>
            <a:prstGeom prst="rect">
              <a:avLst/>
            </a:prstGeom>
            <a:blipFill dpi="0" rotWithShape="1">
              <a:blip r:embed="rId9">
                <a:extLst>
                  <a:ext uri="{28A0092B-C50C-407E-A947-70E740481C1C}">
                    <a14:useLocalDpi xmlns:a14="http://schemas.microsoft.com/office/drawing/2010/main" val="0"/>
                  </a:ext>
                </a:extLst>
              </a:blip>
              <a:srcRect/>
              <a:stretch>
                <a:fillRect l="-44605" r="-3686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22871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403">
            <a:extLst>
              <a:ext uri="{FF2B5EF4-FFF2-40B4-BE49-F238E27FC236}">
                <a16:creationId xmlns:a16="http://schemas.microsoft.com/office/drawing/2014/main" id="{63AB7E99-14D1-4843-AE7B-08AB8401C8C3}"/>
              </a:ext>
            </a:extLst>
          </p:cNvPr>
          <p:cNvGrpSpPr/>
          <p:nvPr/>
        </p:nvGrpSpPr>
        <p:grpSpPr>
          <a:xfrm>
            <a:off x="5868437" y="-4471041"/>
            <a:ext cx="455126" cy="8469293"/>
            <a:chOff x="19391061" y="-4253615"/>
            <a:chExt cx="910371" cy="16940792"/>
          </a:xfrm>
        </p:grpSpPr>
        <p:pic>
          <p:nvPicPr>
            <p:cNvPr id="405" name="Graphic 404">
              <a:extLst>
                <a:ext uri="{FF2B5EF4-FFF2-40B4-BE49-F238E27FC236}">
                  <a16:creationId xmlns:a16="http://schemas.microsoft.com/office/drawing/2014/main" id="{CF2C0880-8375-4E15-A80E-EA0DD6D8B4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3278925"/>
              <a:ext cx="2859752" cy="910371"/>
            </a:xfrm>
            <a:prstGeom prst="rect">
              <a:avLst/>
            </a:prstGeom>
          </p:spPr>
        </p:pic>
        <p:pic>
          <p:nvPicPr>
            <p:cNvPr id="406" name="Graphic 405">
              <a:extLst>
                <a:ext uri="{FF2B5EF4-FFF2-40B4-BE49-F238E27FC236}">
                  <a16:creationId xmlns:a16="http://schemas.microsoft.com/office/drawing/2014/main" id="{2285E70F-A619-4839-BF40-292A617EB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495969"/>
              <a:ext cx="2859752" cy="910371"/>
            </a:xfrm>
            <a:prstGeom prst="rect">
              <a:avLst/>
            </a:prstGeom>
          </p:spPr>
        </p:pic>
        <p:pic>
          <p:nvPicPr>
            <p:cNvPr id="407" name="Graphic 406">
              <a:extLst>
                <a:ext uri="{FF2B5EF4-FFF2-40B4-BE49-F238E27FC236}">
                  <a16:creationId xmlns:a16="http://schemas.microsoft.com/office/drawing/2014/main" id="{D3265D26-DEEA-4520-98C8-6832166A8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2326744"/>
              <a:ext cx="2859752" cy="910371"/>
            </a:xfrm>
            <a:prstGeom prst="rect">
              <a:avLst/>
            </a:prstGeom>
          </p:spPr>
        </p:pic>
        <p:pic>
          <p:nvPicPr>
            <p:cNvPr id="408" name="Graphic 407">
              <a:extLst>
                <a:ext uri="{FF2B5EF4-FFF2-40B4-BE49-F238E27FC236}">
                  <a16:creationId xmlns:a16="http://schemas.microsoft.com/office/drawing/2014/main" id="{55A59780-47C1-4FC4-978F-F494F216B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5153073"/>
              <a:ext cx="2859752" cy="910371"/>
            </a:xfrm>
            <a:prstGeom prst="rect">
              <a:avLst/>
            </a:prstGeom>
          </p:spPr>
        </p:pic>
        <p:pic>
          <p:nvPicPr>
            <p:cNvPr id="409" name="Graphic 408">
              <a:extLst>
                <a:ext uri="{FF2B5EF4-FFF2-40B4-BE49-F238E27FC236}">
                  <a16:creationId xmlns:a16="http://schemas.microsoft.com/office/drawing/2014/main" id="{626EFD90-681D-4E6E-8DA3-B1F3A67EA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7975786"/>
              <a:ext cx="2859752" cy="910371"/>
            </a:xfrm>
            <a:prstGeom prst="rect">
              <a:avLst/>
            </a:prstGeom>
          </p:spPr>
        </p:pic>
        <p:pic>
          <p:nvPicPr>
            <p:cNvPr id="410" name="Graphic 409">
              <a:extLst>
                <a:ext uri="{FF2B5EF4-FFF2-40B4-BE49-F238E27FC236}">
                  <a16:creationId xmlns:a16="http://schemas.microsoft.com/office/drawing/2014/main" id="{05B6D6B3-187A-493C-B03B-A0F40B4AD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8416371" y="10802115"/>
              <a:ext cx="2859752" cy="910371"/>
            </a:xfrm>
            <a:prstGeom prst="rect">
              <a:avLst/>
            </a:prstGeom>
          </p:spPr>
        </p:pic>
      </p:grpSp>
      <p:grpSp>
        <p:nvGrpSpPr>
          <p:cNvPr id="343" name="Group 342">
            <a:extLst>
              <a:ext uri="{FF2B5EF4-FFF2-40B4-BE49-F238E27FC236}">
                <a16:creationId xmlns:a16="http://schemas.microsoft.com/office/drawing/2014/main" id="{40BBC438-62AC-4BDE-801A-AB03723B4B20}"/>
              </a:ext>
            </a:extLst>
          </p:cNvPr>
          <p:cNvGrpSpPr/>
          <p:nvPr/>
        </p:nvGrpSpPr>
        <p:grpSpPr>
          <a:xfrm>
            <a:off x="-222256" y="-12843660"/>
            <a:ext cx="13049229" cy="15238956"/>
            <a:chOff x="-444571" y="0"/>
            <a:chExt cx="26101857" cy="30481880"/>
          </a:xfrm>
        </p:grpSpPr>
        <p:grpSp>
          <p:nvGrpSpPr>
            <p:cNvPr id="344" name="Group 343">
              <a:extLst>
                <a:ext uri="{FF2B5EF4-FFF2-40B4-BE49-F238E27FC236}">
                  <a16:creationId xmlns:a16="http://schemas.microsoft.com/office/drawing/2014/main" id="{65C0749D-2B81-40AD-B72A-B86EDFE0F586}"/>
                </a:ext>
              </a:extLst>
            </p:cNvPr>
            <p:cNvGrpSpPr/>
            <p:nvPr/>
          </p:nvGrpSpPr>
          <p:grpSpPr>
            <a:xfrm>
              <a:off x="12218517" y="20165282"/>
              <a:ext cx="5893125" cy="5858254"/>
              <a:chOff x="8451075" y="2889337"/>
              <a:chExt cx="7485029" cy="7440738"/>
            </a:xfrm>
          </p:grpSpPr>
          <p:sp>
            <p:nvSpPr>
              <p:cNvPr id="400" name="Freeform: Shape 399">
                <a:extLst>
                  <a:ext uri="{FF2B5EF4-FFF2-40B4-BE49-F238E27FC236}">
                    <a16:creationId xmlns:a16="http://schemas.microsoft.com/office/drawing/2014/main" id="{5EAA9FE9-8308-47E9-A1B5-E2C56448D11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1" name="Freeform: Shape 400">
                <a:extLst>
                  <a:ext uri="{FF2B5EF4-FFF2-40B4-BE49-F238E27FC236}">
                    <a16:creationId xmlns:a16="http://schemas.microsoft.com/office/drawing/2014/main" id="{B3A94A00-BFB4-49B2-8013-E635BAA6E21C}"/>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2" name="Freeform: Shape 401">
                <a:extLst>
                  <a:ext uri="{FF2B5EF4-FFF2-40B4-BE49-F238E27FC236}">
                    <a16:creationId xmlns:a16="http://schemas.microsoft.com/office/drawing/2014/main" id="{8644227D-EA65-43C5-839C-E4385475841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03" name="Freeform: Shape 402">
                <a:extLst>
                  <a:ext uri="{FF2B5EF4-FFF2-40B4-BE49-F238E27FC236}">
                    <a16:creationId xmlns:a16="http://schemas.microsoft.com/office/drawing/2014/main" id="{8BC0C678-7141-4621-BB08-073D899B0F5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5" name="Group 344">
              <a:extLst>
                <a:ext uri="{FF2B5EF4-FFF2-40B4-BE49-F238E27FC236}">
                  <a16:creationId xmlns:a16="http://schemas.microsoft.com/office/drawing/2014/main" id="{C0D07458-DD0E-40A7-A66B-EEF5DB198FFC}"/>
                </a:ext>
              </a:extLst>
            </p:cNvPr>
            <p:cNvGrpSpPr/>
            <p:nvPr/>
          </p:nvGrpSpPr>
          <p:grpSpPr>
            <a:xfrm>
              <a:off x="4115323" y="344169"/>
              <a:ext cx="4317368" cy="4291821"/>
              <a:chOff x="8451075" y="2889337"/>
              <a:chExt cx="7485029" cy="7440738"/>
            </a:xfrm>
          </p:grpSpPr>
          <p:sp>
            <p:nvSpPr>
              <p:cNvPr id="396" name="Freeform: Shape 395">
                <a:extLst>
                  <a:ext uri="{FF2B5EF4-FFF2-40B4-BE49-F238E27FC236}">
                    <a16:creationId xmlns:a16="http://schemas.microsoft.com/office/drawing/2014/main" id="{B69FE1ED-1D04-4273-9D04-8AFA3B0346DE}"/>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7" name="Freeform: Shape 396">
                <a:extLst>
                  <a:ext uri="{FF2B5EF4-FFF2-40B4-BE49-F238E27FC236}">
                    <a16:creationId xmlns:a16="http://schemas.microsoft.com/office/drawing/2014/main" id="{89CF9B84-D07D-486C-8A78-2893AEC2017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8" name="Freeform: Shape 397">
                <a:extLst>
                  <a:ext uri="{FF2B5EF4-FFF2-40B4-BE49-F238E27FC236}">
                    <a16:creationId xmlns:a16="http://schemas.microsoft.com/office/drawing/2014/main" id="{939A2B58-DE24-43DA-ADBF-79AB1371CE6B}"/>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9" name="Freeform: Shape 398">
                <a:extLst>
                  <a:ext uri="{FF2B5EF4-FFF2-40B4-BE49-F238E27FC236}">
                    <a16:creationId xmlns:a16="http://schemas.microsoft.com/office/drawing/2014/main" id="{379D46E0-6084-48C7-9785-BD1383F58848}"/>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6" name="Group 345">
              <a:extLst>
                <a:ext uri="{FF2B5EF4-FFF2-40B4-BE49-F238E27FC236}">
                  <a16:creationId xmlns:a16="http://schemas.microsoft.com/office/drawing/2014/main" id="{1547634C-93C3-4859-A55C-C2D014DF7191}"/>
                </a:ext>
              </a:extLst>
            </p:cNvPr>
            <p:cNvGrpSpPr/>
            <p:nvPr/>
          </p:nvGrpSpPr>
          <p:grpSpPr>
            <a:xfrm>
              <a:off x="1238531" y="5226904"/>
              <a:ext cx="5893125" cy="5858254"/>
              <a:chOff x="8451075" y="2889337"/>
              <a:chExt cx="7485029" cy="7440738"/>
            </a:xfrm>
          </p:grpSpPr>
          <p:sp>
            <p:nvSpPr>
              <p:cNvPr id="392" name="Freeform: Shape 391">
                <a:extLst>
                  <a:ext uri="{FF2B5EF4-FFF2-40B4-BE49-F238E27FC236}">
                    <a16:creationId xmlns:a16="http://schemas.microsoft.com/office/drawing/2014/main" id="{AA092772-7831-4A3A-81F0-64AF9D809CFC}"/>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3" name="Freeform: Shape 392">
                <a:extLst>
                  <a:ext uri="{FF2B5EF4-FFF2-40B4-BE49-F238E27FC236}">
                    <a16:creationId xmlns:a16="http://schemas.microsoft.com/office/drawing/2014/main" id="{5447E2AD-0473-4A3E-A3A4-1AC67963E0DE}"/>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4" name="Freeform: Shape 393">
                <a:extLst>
                  <a:ext uri="{FF2B5EF4-FFF2-40B4-BE49-F238E27FC236}">
                    <a16:creationId xmlns:a16="http://schemas.microsoft.com/office/drawing/2014/main" id="{075245BF-ED95-44D0-B592-48889250A3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5" name="Freeform: Shape 394">
                <a:extLst>
                  <a:ext uri="{FF2B5EF4-FFF2-40B4-BE49-F238E27FC236}">
                    <a16:creationId xmlns:a16="http://schemas.microsoft.com/office/drawing/2014/main" id="{75CDE41E-2ED6-4CEF-A35E-641C18756CB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7" name="Group 346">
              <a:extLst>
                <a:ext uri="{FF2B5EF4-FFF2-40B4-BE49-F238E27FC236}">
                  <a16:creationId xmlns:a16="http://schemas.microsoft.com/office/drawing/2014/main" id="{7BCC1178-747D-46D8-A2D4-E887C69BA6ED}"/>
                </a:ext>
              </a:extLst>
            </p:cNvPr>
            <p:cNvGrpSpPr/>
            <p:nvPr/>
          </p:nvGrpSpPr>
          <p:grpSpPr>
            <a:xfrm>
              <a:off x="16778975" y="0"/>
              <a:ext cx="6770922" cy="6730857"/>
              <a:chOff x="8451075" y="2889337"/>
              <a:chExt cx="7485029" cy="7440738"/>
            </a:xfrm>
          </p:grpSpPr>
          <p:sp>
            <p:nvSpPr>
              <p:cNvPr id="388" name="Freeform: Shape 387">
                <a:extLst>
                  <a:ext uri="{FF2B5EF4-FFF2-40B4-BE49-F238E27FC236}">
                    <a16:creationId xmlns:a16="http://schemas.microsoft.com/office/drawing/2014/main" id="{B6390554-86A1-4089-8065-9A6AD951B6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9" name="Freeform: Shape 388">
                <a:extLst>
                  <a:ext uri="{FF2B5EF4-FFF2-40B4-BE49-F238E27FC236}">
                    <a16:creationId xmlns:a16="http://schemas.microsoft.com/office/drawing/2014/main" id="{32B98840-397A-44B8-B5E9-2A22FF1B9EC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0" name="Freeform: Shape 389">
                <a:extLst>
                  <a:ext uri="{FF2B5EF4-FFF2-40B4-BE49-F238E27FC236}">
                    <a16:creationId xmlns:a16="http://schemas.microsoft.com/office/drawing/2014/main" id="{6A5B5E93-EE7B-4183-9E38-C302BE9E5B2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91" name="Freeform: Shape 390">
                <a:extLst>
                  <a:ext uri="{FF2B5EF4-FFF2-40B4-BE49-F238E27FC236}">
                    <a16:creationId xmlns:a16="http://schemas.microsoft.com/office/drawing/2014/main" id="{7DE36863-6690-4EEA-B94F-9F04ED7EA09B}"/>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8" name="Group 347">
              <a:extLst>
                <a:ext uri="{FF2B5EF4-FFF2-40B4-BE49-F238E27FC236}">
                  <a16:creationId xmlns:a16="http://schemas.microsoft.com/office/drawing/2014/main" id="{8F41B3F8-A8B0-4BB6-9593-10A68C0E9767}"/>
                </a:ext>
              </a:extLst>
            </p:cNvPr>
            <p:cNvGrpSpPr/>
            <p:nvPr/>
          </p:nvGrpSpPr>
          <p:grpSpPr>
            <a:xfrm>
              <a:off x="13946872" y="7309998"/>
              <a:ext cx="5457706" cy="5425411"/>
              <a:chOff x="8451075" y="2889337"/>
              <a:chExt cx="7485029" cy="7440738"/>
            </a:xfrm>
          </p:grpSpPr>
          <p:sp>
            <p:nvSpPr>
              <p:cNvPr id="384" name="Freeform: Shape 383">
                <a:extLst>
                  <a:ext uri="{FF2B5EF4-FFF2-40B4-BE49-F238E27FC236}">
                    <a16:creationId xmlns:a16="http://schemas.microsoft.com/office/drawing/2014/main" id="{3EDF2F90-E233-4D5D-8B3E-62D4E8C8771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5" name="Freeform: Shape 384">
                <a:extLst>
                  <a:ext uri="{FF2B5EF4-FFF2-40B4-BE49-F238E27FC236}">
                    <a16:creationId xmlns:a16="http://schemas.microsoft.com/office/drawing/2014/main" id="{9086DEC4-2527-420B-98ED-CBE250BEDFEB}"/>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6" name="Freeform: Shape 385">
                <a:extLst>
                  <a:ext uri="{FF2B5EF4-FFF2-40B4-BE49-F238E27FC236}">
                    <a16:creationId xmlns:a16="http://schemas.microsoft.com/office/drawing/2014/main" id="{9C7A90F7-22F5-4B49-A366-5D3B237E240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7" name="Freeform: Shape 386">
                <a:extLst>
                  <a:ext uri="{FF2B5EF4-FFF2-40B4-BE49-F238E27FC236}">
                    <a16:creationId xmlns:a16="http://schemas.microsoft.com/office/drawing/2014/main" id="{945460CA-F3B1-46F4-9322-B1F31BDF0D90}"/>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49" name="Group 348">
              <a:extLst>
                <a:ext uri="{FF2B5EF4-FFF2-40B4-BE49-F238E27FC236}">
                  <a16:creationId xmlns:a16="http://schemas.microsoft.com/office/drawing/2014/main" id="{CCBCDE81-6A8F-4A61-9C9A-9CEBFFAF2126}"/>
                </a:ext>
              </a:extLst>
            </p:cNvPr>
            <p:cNvGrpSpPr/>
            <p:nvPr/>
          </p:nvGrpSpPr>
          <p:grpSpPr>
            <a:xfrm>
              <a:off x="6232165" y="11676070"/>
              <a:ext cx="4317368" cy="4291821"/>
              <a:chOff x="8451075" y="2889337"/>
              <a:chExt cx="7485029" cy="7440738"/>
            </a:xfrm>
          </p:grpSpPr>
          <p:sp>
            <p:nvSpPr>
              <p:cNvPr id="380" name="Freeform: Shape 379">
                <a:extLst>
                  <a:ext uri="{FF2B5EF4-FFF2-40B4-BE49-F238E27FC236}">
                    <a16:creationId xmlns:a16="http://schemas.microsoft.com/office/drawing/2014/main" id="{83E83070-9BCD-4F59-B569-404B7EA877CF}"/>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1" name="Freeform: Shape 380">
                <a:extLst>
                  <a:ext uri="{FF2B5EF4-FFF2-40B4-BE49-F238E27FC236}">
                    <a16:creationId xmlns:a16="http://schemas.microsoft.com/office/drawing/2014/main" id="{8001CE03-1FC1-49BD-B18F-65A02B8C1F25}"/>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2" name="Freeform: Shape 381">
                <a:extLst>
                  <a:ext uri="{FF2B5EF4-FFF2-40B4-BE49-F238E27FC236}">
                    <a16:creationId xmlns:a16="http://schemas.microsoft.com/office/drawing/2014/main" id="{E05504F3-9D83-49B5-B4F9-E73AAF88DCB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83" name="Freeform: Shape 382">
                <a:extLst>
                  <a:ext uri="{FF2B5EF4-FFF2-40B4-BE49-F238E27FC236}">
                    <a16:creationId xmlns:a16="http://schemas.microsoft.com/office/drawing/2014/main" id="{0AA6DC6C-8A0A-4657-B944-44087A815D9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0" name="Group 349">
              <a:extLst>
                <a:ext uri="{FF2B5EF4-FFF2-40B4-BE49-F238E27FC236}">
                  <a16:creationId xmlns:a16="http://schemas.microsoft.com/office/drawing/2014/main" id="{F023D3CC-6D1A-4768-890B-116CBDD3C0A3}"/>
                </a:ext>
              </a:extLst>
            </p:cNvPr>
            <p:cNvGrpSpPr/>
            <p:nvPr/>
          </p:nvGrpSpPr>
          <p:grpSpPr>
            <a:xfrm>
              <a:off x="1992607" y="16558804"/>
              <a:ext cx="7255892" cy="7212957"/>
              <a:chOff x="8451075" y="2889337"/>
              <a:chExt cx="7485029" cy="7440738"/>
            </a:xfrm>
          </p:grpSpPr>
          <p:sp>
            <p:nvSpPr>
              <p:cNvPr id="376" name="Freeform: Shape 375">
                <a:extLst>
                  <a:ext uri="{FF2B5EF4-FFF2-40B4-BE49-F238E27FC236}">
                    <a16:creationId xmlns:a16="http://schemas.microsoft.com/office/drawing/2014/main" id="{EC7F57C9-3C1E-4A8E-AA3C-6D4C745F29F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7" name="Freeform: Shape 376">
                <a:extLst>
                  <a:ext uri="{FF2B5EF4-FFF2-40B4-BE49-F238E27FC236}">
                    <a16:creationId xmlns:a16="http://schemas.microsoft.com/office/drawing/2014/main" id="{231F417D-4878-49D8-8C68-0262431C0137}"/>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8" name="Freeform: Shape 377">
                <a:extLst>
                  <a:ext uri="{FF2B5EF4-FFF2-40B4-BE49-F238E27FC236}">
                    <a16:creationId xmlns:a16="http://schemas.microsoft.com/office/drawing/2014/main" id="{A542CEAA-F282-4A92-AD30-20CAE39A094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9" name="Freeform: Shape 378">
                <a:extLst>
                  <a:ext uri="{FF2B5EF4-FFF2-40B4-BE49-F238E27FC236}">
                    <a16:creationId xmlns:a16="http://schemas.microsoft.com/office/drawing/2014/main" id="{4CB15969-4DC3-4D33-AA12-342BCABE726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1" name="Group 350">
              <a:extLst>
                <a:ext uri="{FF2B5EF4-FFF2-40B4-BE49-F238E27FC236}">
                  <a16:creationId xmlns:a16="http://schemas.microsoft.com/office/drawing/2014/main" id="{2D2CB45B-057C-41AE-878F-42043DC37811}"/>
                </a:ext>
              </a:extLst>
            </p:cNvPr>
            <p:cNvGrpSpPr/>
            <p:nvPr/>
          </p:nvGrpSpPr>
          <p:grpSpPr>
            <a:xfrm>
              <a:off x="19404578" y="14885624"/>
              <a:ext cx="4871833" cy="4843006"/>
              <a:chOff x="8451075" y="2889337"/>
              <a:chExt cx="7485029" cy="7440738"/>
            </a:xfrm>
          </p:grpSpPr>
          <p:sp>
            <p:nvSpPr>
              <p:cNvPr id="372" name="Freeform: Shape 371">
                <a:extLst>
                  <a:ext uri="{FF2B5EF4-FFF2-40B4-BE49-F238E27FC236}">
                    <a16:creationId xmlns:a16="http://schemas.microsoft.com/office/drawing/2014/main" id="{44996728-8AF6-405A-8B17-EEDA245BD1D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3" name="Freeform: Shape 372">
                <a:extLst>
                  <a:ext uri="{FF2B5EF4-FFF2-40B4-BE49-F238E27FC236}">
                    <a16:creationId xmlns:a16="http://schemas.microsoft.com/office/drawing/2014/main" id="{227AFF42-BC51-4A98-8BD5-8307C4D45F52}"/>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4" name="Freeform: Shape 373">
                <a:extLst>
                  <a:ext uri="{FF2B5EF4-FFF2-40B4-BE49-F238E27FC236}">
                    <a16:creationId xmlns:a16="http://schemas.microsoft.com/office/drawing/2014/main" id="{EAA3DCDE-51AB-4338-90A1-111F0390D571}"/>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5" name="Freeform: Shape 374">
                <a:extLst>
                  <a:ext uri="{FF2B5EF4-FFF2-40B4-BE49-F238E27FC236}">
                    <a16:creationId xmlns:a16="http://schemas.microsoft.com/office/drawing/2014/main" id="{753C694D-337B-475F-B9A2-13671EA396B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2" name="Group 351">
              <a:extLst>
                <a:ext uri="{FF2B5EF4-FFF2-40B4-BE49-F238E27FC236}">
                  <a16:creationId xmlns:a16="http://schemas.microsoft.com/office/drawing/2014/main" id="{232ECC8F-7FA7-4C51-9FB8-90F1BF4011B2}"/>
                </a:ext>
              </a:extLst>
            </p:cNvPr>
            <p:cNvGrpSpPr/>
            <p:nvPr/>
          </p:nvGrpSpPr>
          <p:grpSpPr>
            <a:xfrm>
              <a:off x="12436225" y="14174681"/>
              <a:ext cx="5457706" cy="5425411"/>
              <a:chOff x="8451075" y="2889337"/>
              <a:chExt cx="7485029" cy="7440738"/>
            </a:xfrm>
          </p:grpSpPr>
          <p:sp>
            <p:nvSpPr>
              <p:cNvPr id="368" name="Freeform: Shape 367">
                <a:extLst>
                  <a:ext uri="{FF2B5EF4-FFF2-40B4-BE49-F238E27FC236}">
                    <a16:creationId xmlns:a16="http://schemas.microsoft.com/office/drawing/2014/main" id="{69C8C6E8-C428-4356-8FA6-8F53C94211DB}"/>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9" name="Freeform: Shape 368">
                <a:extLst>
                  <a:ext uri="{FF2B5EF4-FFF2-40B4-BE49-F238E27FC236}">
                    <a16:creationId xmlns:a16="http://schemas.microsoft.com/office/drawing/2014/main" id="{C8ADB513-6DB7-4BC9-9113-48A5220E26C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0" name="Freeform: Shape 369">
                <a:extLst>
                  <a:ext uri="{FF2B5EF4-FFF2-40B4-BE49-F238E27FC236}">
                    <a16:creationId xmlns:a16="http://schemas.microsoft.com/office/drawing/2014/main" id="{978C122B-DCB7-4016-9391-6FCCF4753D2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71" name="Freeform: Shape 370">
                <a:extLst>
                  <a:ext uri="{FF2B5EF4-FFF2-40B4-BE49-F238E27FC236}">
                    <a16:creationId xmlns:a16="http://schemas.microsoft.com/office/drawing/2014/main" id="{78F9646C-6F3F-4153-BFC9-F8B392CAEFF4}"/>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3" name="Group 352">
              <a:extLst>
                <a:ext uri="{FF2B5EF4-FFF2-40B4-BE49-F238E27FC236}">
                  <a16:creationId xmlns:a16="http://schemas.microsoft.com/office/drawing/2014/main" id="{9CF424A4-C856-40B1-862A-CFD089CEE44A}"/>
                </a:ext>
              </a:extLst>
            </p:cNvPr>
            <p:cNvGrpSpPr/>
            <p:nvPr/>
          </p:nvGrpSpPr>
          <p:grpSpPr>
            <a:xfrm>
              <a:off x="18886364" y="20271861"/>
              <a:ext cx="6770922" cy="6730857"/>
              <a:chOff x="8451075" y="2889337"/>
              <a:chExt cx="7485029" cy="7440738"/>
            </a:xfrm>
          </p:grpSpPr>
          <p:sp>
            <p:nvSpPr>
              <p:cNvPr id="364" name="Freeform: Shape 363">
                <a:extLst>
                  <a:ext uri="{FF2B5EF4-FFF2-40B4-BE49-F238E27FC236}">
                    <a16:creationId xmlns:a16="http://schemas.microsoft.com/office/drawing/2014/main" id="{C908A9A1-5CAF-4566-9754-95DCA1D9E931}"/>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5" name="Freeform: Shape 364">
                <a:extLst>
                  <a:ext uri="{FF2B5EF4-FFF2-40B4-BE49-F238E27FC236}">
                    <a16:creationId xmlns:a16="http://schemas.microsoft.com/office/drawing/2014/main" id="{48455918-1304-4EE2-BF9E-C99D9380E6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6" name="Freeform: Shape 365">
                <a:extLst>
                  <a:ext uri="{FF2B5EF4-FFF2-40B4-BE49-F238E27FC236}">
                    <a16:creationId xmlns:a16="http://schemas.microsoft.com/office/drawing/2014/main" id="{7BD7407A-5DC6-4C3B-9273-9B2A4EB89FE8}"/>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7" name="Freeform: Shape 366">
                <a:extLst>
                  <a:ext uri="{FF2B5EF4-FFF2-40B4-BE49-F238E27FC236}">
                    <a16:creationId xmlns:a16="http://schemas.microsoft.com/office/drawing/2014/main" id="{44529805-1B36-426C-920B-81F0C42056AE}"/>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4" name="Group 353">
              <a:extLst>
                <a:ext uri="{FF2B5EF4-FFF2-40B4-BE49-F238E27FC236}">
                  <a16:creationId xmlns:a16="http://schemas.microsoft.com/office/drawing/2014/main" id="{497FA6B6-6810-4DFA-95B2-01E95366DF94}"/>
                </a:ext>
              </a:extLst>
            </p:cNvPr>
            <p:cNvGrpSpPr/>
            <p:nvPr/>
          </p:nvGrpSpPr>
          <p:grpSpPr>
            <a:xfrm>
              <a:off x="5941124" y="26049663"/>
              <a:ext cx="4458599" cy="4432217"/>
              <a:chOff x="8451075" y="2889337"/>
              <a:chExt cx="7485029" cy="7440738"/>
            </a:xfrm>
          </p:grpSpPr>
          <p:sp>
            <p:nvSpPr>
              <p:cNvPr id="360" name="Freeform: Shape 359">
                <a:extLst>
                  <a:ext uri="{FF2B5EF4-FFF2-40B4-BE49-F238E27FC236}">
                    <a16:creationId xmlns:a16="http://schemas.microsoft.com/office/drawing/2014/main" id="{44B0E533-F021-4CC7-92FB-140741C2F40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1" name="Freeform: Shape 360">
                <a:extLst>
                  <a:ext uri="{FF2B5EF4-FFF2-40B4-BE49-F238E27FC236}">
                    <a16:creationId xmlns:a16="http://schemas.microsoft.com/office/drawing/2014/main" id="{91E1938E-727A-4177-879C-3832D88B21B6}"/>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2" name="Freeform: Shape 361">
                <a:extLst>
                  <a:ext uri="{FF2B5EF4-FFF2-40B4-BE49-F238E27FC236}">
                    <a16:creationId xmlns:a16="http://schemas.microsoft.com/office/drawing/2014/main" id="{71F5EC8E-6440-4C41-92CA-D428E1ADBB66}"/>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63" name="Freeform: Shape 362">
                <a:extLst>
                  <a:ext uri="{FF2B5EF4-FFF2-40B4-BE49-F238E27FC236}">
                    <a16:creationId xmlns:a16="http://schemas.microsoft.com/office/drawing/2014/main" id="{8E68625A-B687-4C74-A01E-B88B644E910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355" name="Group 354">
              <a:extLst>
                <a:ext uri="{FF2B5EF4-FFF2-40B4-BE49-F238E27FC236}">
                  <a16:creationId xmlns:a16="http://schemas.microsoft.com/office/drawing/2014/main" id="{BD0124B7-D050-4EEA-AFF7-8F38C8D365AB}"/>
                </a:ext>
              </a:extLst>
            </p:cNvPr>
            <p:cNvGrpSpPr/>
            <p:nvPr/>
          </p:nvGrpSpPr>
          <p:grpSpPr>
            <a:xfrm>
              <a:off x="-444571" y="24913310"/>
              <a:ext cx="4871833" cy="4843006"/>
              <a:chOff x="8451075" y="2889337"/>
              <a:chExt cx="7485029" cy="7440738"/>
            </a:xfrm>
          </p:grpSpPr>
          <p:sp>
            <p:nvSpPr>
              <p:cNvPr id="356" name="Freeform: Shape 355">
                <a:extLst>
                  <a:ext uri="{FF2B5EF4-FFF2-40B4-BE49-F238E27FC236}">
                    <a16:creationId xmlns:a16="http://schemas.microsoft.com/office/drawing/2014/main" id="{F4FC3E24-2427-4661-B5D5-643332B2680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7" name="Freeform: Shape 356">
                <a:extLst>
                  <a:ext uri="{FF2B5EF4-FFF2-40B4-BE49-F238E27FC236}">
                    <a16:creationId xmlns:a16="http://schemas.microsoft.com/office/drawing/2014/main" id="{B5C821C6-7245-47E3-9939-6FEE739C0454}"/>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8" name="Freeform: Shape 357">
                <a:extLst>
                  <a:ext uri="{FF2B5EF4-FFF2-40B4-BE49-F238E27FC236}">
                    <a16:creationId xmlns:a16="http://schemas.microsoft.com/office/drawing/2014/main" id="{5936F1C6-4F62-41B6-8861-021C1F5EA6FA}"/>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359" name="Freeform: Shape 358">
                <a:extLst>
                  <a:ext uri="{FF2B5EF4-FFF2-40B4-BE49-F238E27FC236}">
                    <a16:creationId xmlns:a16="http://schemas.microsoft.com/office/drawing/2014/main" id="{854D08D5-DBA8-4205-8441-780C04E631AA}"/>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411" name="Group 410">
            <a:extLst>
              <a:ext uri="{FF2B5EF4-FFF2-40B4-BE49-F238E27FC236}">
                <a16:creationId xmlns:a16="http://schemas.microsoft.com/office/drawing/2014/main" id="{C3DB2488-BA42-4602-89E0-8CEDD44B8C90}"/>
              </a:ext>
            </a:extLst>
          </p:cNvPr>
          <p:cNvGrpSpPr/>
          <p:nvPr/>
        </p:nvGrpSpPr>
        <p:grpSpPr>
          <a:xfrm>
            <a:off x="-1927983" y="-24223760"/>
            <a:ext cx="15954505" cy="30125569"/>
            <a:chOff x="-5487555" y="-2658810"/>
            <a:chExt cx="31913164" cy="60258983"/>
          </a:xfrm>
        </p:grpSpPr>
        <p:grpSp>
          <p:nvGrpSpPr>
            <p:cNvPr id="412" name="Group 411">
              <a:extLst>
                <a:ext uri="{FF2B5EF4-FFF2-40B4-BE49-F238E27FC236}">
                  <a16:creationId xmlns:a16="http://schemas.microsoft.com/office/drawing/2014/main" id="{ED759E7B-51BB-4458-97BF-EF8BCC826286}"/>
                </a:ext>
              </a:extLst>
            </p:cNvPr>
            <p:cNvGrpSpPr/>
            <p:nvPr/>
          </p:nvGrpSpPr>
          <p:grpSpPr>
            <a:xfrm>
              <a:off x="17234116" y="9701601"/>
              <a:ext cx="9191493" cy="9137106"/>
              <a:chOff x="8451073" y="2889337"/>
              <a:chExt cx="7485028" cy="7440739"/>
            </a:xfrm>
          </p:grpSpPr>
          <p:sp>
            <p:nvSpPr>
              <p:cNvPr id="468" name="Freeform: Shape 467">
                <a:extLst>
                  <a:ext uri="{FF2B5EF4-FFF2-40B4-BE49-F238E27FC236}">
                    <a16:creationId xmlns:a16="http://schemas.microsoft.com/office/drawing/2014/main" id="{13A06C3E-C778-474F-A14F-81D51D3E43F6}"/>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9" name="Freeform: Shape 468">
                <a:extLst>
                  <a:ext uri="{FF2B5EF4-FFF2-40B4-BE49-F238E27FC236}">
                    <a16:creationId xmlns:a16="http://schemas.microsoft.com/office/drawing/2014/main" id="{5BC7AE56-DBC4-4F67-9526-F394A3F48C0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0" name="Freeform: Shape 469">
                <a:extLst>
                  <a:ext uri="{FF2B5EF4-FFF2-40B4-BE49-F238E27FC236}">
                    <a16:creationId xmlns:a16="http://schemas.microsoft.com/office/drawing/2014/main" id="{61075CE8-043E-43CD-89B5-B78F7C16EE67}"/>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71" name="Freeform: Shape 470">
                <a:extLst>
                  <a:ext uri="{FF2B5EF4-FFF2-40B4-BE49-F238E27FC236}">
                    <a16:creationId xmlns:a16="http://schemas.microsoft.com/office/drawing/2014/main" id="{5E2890E7-434F-44FC-B87C-0A8A7B1AF7B5}"/>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3" name="Group 412">
              <a:extLst>
                <a:ext uri="{FF2B5EF4-FFF2-40B4-BE49-F238E27FC236}">
                  <a16:creationId xmlns:a16="http://schemas.microsoft.com/office/drawing/2014/main" id="{315FB610-78BD-4561-874B-AA22639784E0}"/>
                </a:ext>
              </a:extLst>
            </p:cNvPr>
            <p:cNvGrpSpPr/>
            <p:nvPr/>
          </p:nvGrpSpPr>
          <p:grpSpPr>
            <a:xfrm>
              <a:off x="2747733" y="8494267"/>
              <a:ext cx="7255892" cy="7212957"/>
              <a:chOff x="8451075" y="2889337"/>
              <a:chExt cx="7485029" cy="7440738"/>
            </a:xfrm>
          </p:grpSpPr>
          <p:sp>
            <p:nvSpPr>
              <p:cNvPr id="464" name="Freeform: Shape 463">
                <a:extLst>
                  <a:ext uri="{FF2B5EF4-FFF2-40B4-BE49-F238E27FC236}">
                    <a16:creationId xmlns:a16="http://schemas.microsoft.com/office/drawing/2014/main" id="{AE4BDEE8-54B7-479D-A5C5-22CA89ED1FB5}"/>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5" name="Freeform: Shape 464">
                <a:extLst>
                  <a:ext uri="{FF2B5EF4-FFF2-40B4-BE49-F238E27FC236}">
                    <a16:creationId xmlns:a16="http://schemas.microsoft.com/office/drawing/2014/main" id="{3EA3FB88-3B76-445E-900A-219454D7387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6" name="Freeform: Shape 465">
                <a:extLst>
                  <a:ext uri="{FF2B5EF4-FFF2-40B4-BE49-F238E27FC236}">
                    <a16:creationId xmlns:a16="http://schemas.microsoft.com/office/drawing/2014/main" id="{9F6C421E-DE93-4A3B-82E5-642B616D0089}"/>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7" name="Freeform: Shape 466">
                <a:extLst>
                  <a:ext uri="{FF2B5EF4-FFF2-40B4-BE49-F238E27FC236}">
                    <a16:creationId xmlns:a16="http://schemas.microsoft.com/office/drawing/2014/main" id="{0F6E2236-BD7D-49D9-BB02-D33BA8C8EEED}"/>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4" name="Group 413">
              <a:extLst>
                <a:ext uri="{FF2B5EF4-FFF2-40B4-BE49-F238E27FC236}">
                  <a16:creationId xmlns:a16="http://schemas.microsoft.com/office/drawing/2014/main" id="{28481B2C-EC2D-4AF6-BB17-EEF00A4CFA0D}"/>
                </a:ext>
              </a:extLst>
            </p:cNvPr>
            <p:cNvGrpSpPr/>
            <p:nvPr/>
          </p:nvGrpSpPr>
          <p:grpSpPr>
            <a:xfrm>
              <a:off x="-5077178" y="-2658810"/>
              <a:ext cx="12925268" cy="12848788"/>
              <a:chOff x="8451073" y="2889337"/>
              <a:chExt cx="7485028" cy="7440739"/>
            </a:xfrm>
          </p:grpSpPr>
          <p:sp>
            <p:nvSpPr>
              <p:cNvPr id="460" name="Freeform: Shape 459">
                <a:extLst>
                  <a:ext uri="{FF2B5EF4-FFF2-40B4-BE49-F238E27FC236}">
                    <a16:creationId xmlns:a16="http://schemas.microsoft.com/office/drawing/2014/main" id="{99FB99D1-2E7E-4120-922B-28A31879336B}"/>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1" name="Freeform: Shape 460">
                <a:extLst>
                  <a:ext uri="{FF2B5EF4-FFF2-40B4-BE49-F238E27FC236}">
                    <a16:creationId xmlns:a16="http://schemas.microsoft.com/office/drawing/2014/main" id="{165F56FB-1E04-4F46-86BC-8ABCFE660E25}"/>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2" name="Freeform: Shape 461">
                <a:extLst>
                  <a:ext uri="{FF2B5EF4-FFF2-40B4-BE49-F238E27FC236}">
                    <a16:creationId xmlns:a16="http://schemas.microsoft.com/office/drawing/2014/main" id="{F0374B48-A21E-4D54-84AB-04694E88777B}"/>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63" name="Freeform: Shape 462">
                <a:extLst>
                  <a:ext uri="{FF2B5EF4-FFF2-40B4-BE49-F238E27FC236}">
                    <a16:creationId xmlns:a16="http://schemas.microsoft.com/office/drawing/2014/main" id="{C6E05AD5-4150-405C-B02E-34A403ED8038}"/>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5" name="Group 414">
              <a:extLst>
                <a:ext uri="{FF2B5EF4-FFF2-40B4-BE49-F238E27FC236}">
                  <a16:creationId xmlns:a16="http://schemas.microsoft.com/office/drawing/2014/main" id="{8D938E28-E7FC-4358-9195-B2BCDFC9FFF7}"/>
                </a:ext>
              </a:extLst>
            </p:cNvPr>
            <p:cNvGrpSpPr/>
            <p:nvPr/>
          </p:nvGrpSpPr>
          <p:grpSpPr>
            <a:xfrm>
              <a:off x="17087264" y="1911647"/>
              <a:ext cx="6770922" cy="6730857"/>
              <a:chOff x="8451075" y="2889337"/>
              <a:chExt cx="7485029" cy="7440738"/>
            </a:xfrm>
          </p:grpSpPr>
          <p:sp>
            <p:nvSpPr>
              <p:cNvPr id="456" name="Freeform: Shape 455">
                <a:extLst>
                  <a:ext uri="{FF2B5EF4-FFF2-40B4-BE49-F238E27FC236}">
                    <a16:creationId xmlns:a16="http://schemas.microsoft.com/office/drawing/2014/main" id="{39B6481C-B0AB-4FB0-B4C1-EA3FEB1F0E0A}"/>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7" name="Freeform: Shape 456">
                <a:extLst>
                  <a:ext uri="{FF2B5EF4-FFF2-40B4-BE49-F238E27FC236}">
                    <a16:creationId xmlns:a16="http://schemas.microsoft.com/office/drawing/2014/main" id="{4B8D314E-FBD2-4129-AF83-807AD67CF78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8" name="Freeform: Shape 457">
                <a:extLst>
                  <a:ext uri="{FF2B5EF4-FFF2-40B4-BE49-F238E27FC236}">
                    <a16:creationId xmlns:a16="http://schemas.microsoft.com/office/drawing/2014/main" id="{3C509955-11DC-4A21-82BA-AB598BCDFCD7}"/>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9" name="Freeform: Shape 458">
                <a:extLst>
                  <a:ext uri="{FF2B5EF4-FFF2-40B4-BE49-F238E27FC236}">
                    <a16:creationId xmlns:a16="http://schemas.microsoft.com/office/drawing/2014/main" id="{A1383E72-FE84-4012-965E-004E05473F4F}"/>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6" name="Group 415">
              <a:extLst>
                <a:ext uri="{FF2B5EF4-FFF2-40B4-BE49-F238E27FC236}">
                  <a16:creationId xmlns:a16="http://schemas.microsoft.com/office/drawing/2014/main" id="{281E75CE-3362-4D4D-A7E5-5F2E8ACA512E}"/>
                </a:ext>
              </a:extLst>
            </p:cNvPr>
            <p:cNvGrpSpPr/>
            <p:nvPr/>
          </p:nvGrpSpPr>
          <p:grpSpPr>
            <a:xfrm>
              <a:off x="16823739" y="28849594"/>
              <a:ext cx="9191493" cy="9137106"/>
              <a:chOff x="8451073" y="2889337"/>
              <a:chExt cx="7485028" cy="7440739"/>
            </a:xfrm>
          </p:grpSpPr>
          <p:sp>
            <p:nvSpPr>
              <p:cNvPr id="452" name="Freeform: Shape 451">
                <a:extLst>
                  <a:ext uri="{FF2B5EF4-FFF2-40B4-BE49-F238E27FC236}">
                    <a16:creationId xmlns:a16="http://schemas.microsoft.com/office/drawing/2014/main" id="{12B17058-8332-4149-AFE4-7AFEF9315C23}"/>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3" name="Freeform: Shape 452">
                <a:extLst>
                  <a:ext uri="{FF2B5EF4-FFF2-40B4-BE49-F238E27FC236}">
                    <a16:creationId xmlns:a16="http://schemas.microsoft.com/office/drawing/2014/main" id="{C3D5148A-66FE-4ABF-AF20-3ACC296548AA}"/>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4" name="Freeform: Shape 453">
                <a:extLst>
                  <a:ext uri="{FF2B5EF4-FFF2-40B4-BE49-F238E27FC236}">
                    <a16:creationId xmlns:a16="http://schemas.microsoft.com/office/drawing/2014/main" id="{637C9B21-4BE6-4CF5-BB0B-5BD401E24EE9}"/>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5" name="Freeform: Shape 454">
                <a:extLst>
                  <a:ext uri="{FF2B5EF4-FFF2-40B4-BE49-F238E27FC236}">
                    <a16:creationId xmlns:a16="http://schemas.microsoft.com/office/drawing/2014/main" id="{F8F3B400-7601-460C-AEB9-5A118FCB9546}"/>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7" name="Group 416">
              <a:extLst>
                <a:ext uri="{FF2B5EF4-FFF2-40B4-BE49-F238E27FC236}">
                  <a16:creationId xmlns:a16="http://schemas.microsoft.com/office/drawing/2014/main" id="{CF9D19EB-434D-4CE8-B684-D494477C4B4A}"/>
                </a:ext>
              </a:extLst>
            </p:cNvPr>
            <p:cNvGrpSpPr/>
            <p:nvPr/>
          </p:nvGrpSpPr>
          <p:grpSpPr>
            <a:xfrm>
              <a:off x="2337356" y="27642260"/>
              <a:ext cx="7255892" cy="7212957"/>
              <a:chOff x="8451075" y="2889337"/>
              <a:chExt cx="7485029" cy="7440738"/>
            </a:xfrm>
          </p:grpSpPr>
          <p:sp>
            <p:nvSpPr>
              <p:cNvPr id="448" name="Freeform: Shape 447">
                <a:extLst>
                  <a:ext uri="{FF2B5EF4-FFF2-40B4-BE49-F238E27FC236}">
                    <a16:creationId xmlns:a16="http://schemas.microsoft.com/office/drawing/2014/main" id="{C1FA38F1-AC82-456D-BFF4-F17C804DB5D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9" name="Freeform: Shape 448">
                <a:extLst>
                  <a:ext uri="{FF2B5EF4-FFF2-40B4-BE49-F238E27FC236}">
                    <a16:creationId xmlns:a16="http://schemas.microsoft.com/office/drawing/2014/main" id="{669099C3-5B14-402B-90CD-970773CFE510}"/>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0" name="Freeform: Shape 449">
                <a:extLst>
                  <a:ext uri="{FF2B5EF4-FFF2-40B4-BE49-F238E27FC236}">
                    <a16:creationId xmlns:a16="http://schemas.microsoft.com/office/drawing/2014/main" id="{BA5F5AEB-11CC-45A3-8B2B-B756671C7550}"/>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51" name="Freeform: Shape 450">
                <a:extLst>
                  <a:ext uri="{FF2B5EF4-FFF2-40B4-BE49-F238E27FC236}">
                    <a16:creationId xmlns:a16="http://schemas.microsoft.com/office/drawing/2014/main" id="{1BFA1D4A-2251-493F-9BD5-5930C0FF8871}"/>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8" name="Group 417">
              <a:extLst>
                <a:ext uri="{FF2B5EF4-FFF2-40B4-BE49-F238E27FC236}">
                  <a16:creationId xmlns:a16="http://schemas.microsoft.com/office/drawing/2014/main" id="{6FF816AC-864A-4F89-B94F-B24B88BAA163}"/>
                </a:ext>
              </a:extLst>
            </p:cNvPr>
            <p:cNvGrpSpPr/>
            <p:nvPr/>
          </p:nvGrpSpPr>
          <p:grpSpPr>
            <a:xfrm>
              <a:off x="-5487555" y="16489183"/>
              <a:ext cx="12925268" cy="12848788"/>
              <a:chOff x="8451073" y="2889337"/>
              <a:chExt cx="7485028" cy="7440739"/>
            </a:xfrm>
          </p:grpSpPr>
          <p:sp>
            <p:nvSpPr>
              <p:cNvPr id="444" name="Freeform: Shape 443">
                <a:extLst>
                  <a:ext uri="{FF2B5EF4-FFF2-40B4-BE49-F238E27FC236}">
                    <a16:creationId xmlns:a16="http://schemas.microsoft.com/office/drawing/2014/main" id="{D5CA1E09-4C90-4002-B97D-F70EA69CD9A7}"/>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5" name="Freeform: Shape 444">
                <a:extLst>
                  <a:ext uri="{FF2B5EF4-FFF2-40B4-BE49-F238E27FC236}">
                    <a16:creationId xmlns:a16="http://schemas.microsoft.com/office/drawing/2014/main" id="{C1DC935E-09A0-4CB9-93DA-74CA415025E0}"/>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6" name="Freeform: Shape 445">
                <a:extLst>
                  <a:ext uri="{FF2B5EF4-FFF2-40B4-BE49-F238E27FC236}">
                    <a16:creationId xmlns:a16="http://schemas.microsoft.com/office/drawing/2014/main" id="{89E52D6F-E863-480A-9EE7-E5BDEB8470FE}"/>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7" name="Freeform: Shape 446">
                <a:extLst>
                  <a:ext uri="{FF2B5EF4-FFF2-40B4-BE49-F238E27FC236}">
                    <a16:creationId xmlns:a16="http://schemas.microsoft.com/office/drawing/2014/main" id="{AA2E0BF2-DC55-411D-B0CF-C2D2BE99CDA3}"/>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19" name="Group 418">
              <a:extLst>
                <a:ext uri="{FF2B5EF4-FFF2-40B4-BE49-F238E27FC236}">
                  <a16:creationId xmlns:a16="http://schemas.microsoft.com/office/drawing/2014/main" id="{A4A504D3-9793-4C52-AE31-E9084F7B6077}"/>
                </a:ext>
              </a:extLst>
            </p:cNvPr>
            <p:cNvGrpSpPr/>
            <p:nvPr/>
          </p:nvGrpSpPr>
          <p:grpSpPr>
            <a:xfrm>
              <a:off x="16676887" y="21059640"/>
              <a:ext cx="6770922" cy="6730857"/>
              <a:chOff x="8451075" y="2889337"/>
              <a:chExt cx="7485029" cy="7440738"/>
            </a:xfrm>
          </p:grpSpPr>
          <p:sp>
            <p:nvSpPr>
              <p:cNvPr id="440" name="Freeform: Shape 439">
                <a:extLst>
                  <a:ext uri="{FF2B5EF4-FFF2-40B4-BE49-F238E27FC236}">
                    <a16:creationId xmlns:a16="http://schemas.microsoft.com/office/drawing/2014/main" id="{3A49FB1D-FE21-4C86-AD1D-8A2C90C0EC24}"/>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1" name="Freeform: Shape 440">
                <a:extLst>
                  <a:ext uri="{FF2B5EF4-FFF2-40B4-BE49-F238E27FC236}">
                    <a16:creationId xmlns:a16="http://schemas.microsoft.com/office/drawing/2014/main" id="{8DF6F252-D185-4219-838B-E8D4419EEBDA}"/>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2" name="Freeform: Shape 441">
                <a:extLst>
                  <a:ext uri="{FF2B5EF4-FFF2-40B4-BE49-F238E27FC236}">
                    <a16:creationId xmlns:a16="http://schemas.microsoft.com/office/drawing/2014/main" id="{0F939989-BE70-4F45-AF1A-62ECC509173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43" name="Freeform: Shape 442">
                <a:extLst>
                  <a:ext uri="{FF2B5EF4-FFF2-40B4-BE49-F238E27FC236}">
                    <a16:creationId xmlns:a16="http://schemas.microsoft.com/office/drawing/2014/main" id="{060830FE-BADB-42C9-BA6A-BC8492B08066}"/>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0" name="Group 419">
              <a:extLst>
                <a:ext uri="{FF2B5EF4-FFF2-40B4-BE49-F238E27FC236}">
                  <a16:creationId xmlns:a16="http://schemas.microsoft.com/office/drawing/2014/main" id="{AA31F3DA-0775-4C69-8544-A8A331423CE5}"/>
                </a:ext>
              </a:extLst>
            </p:cNvPr>
            <p:cNvGrpSpPr/>
            <p:nvPr/>
          </p:nvGrpSpPr>
          <p:grpSpPr>
            <a:xfrm>
              <a:off x="-3873045" y="48463067"/>
              <a:ext cx="28399075" cy="9137106"/>
              <a:chOff x="-8403208" y="2981081"/>
              <a:chExt cx="23126588" cy="7440739"/>
            </a:xfrm>
          </p:grpSpPr>
          <p:sp>
            <p:nvSpPr>
              <p:cNvPr id="436" name="Freeform: Shape 435">
                <a:extLst>
                  <a:ext uri="{FF2B5EF4-FFF2-40B4-BE49-F238E27FC236}">
                    <a16:creationId xmlns:a16="http://schemas.microsoft.com/office/drawing/2014/main" id="{E1636E67-0824-4D72-BC81-C75FB120AE89}"/>
                  </a:ext>
                </a:extLst>
              </p:cNvPr>
              <p:cNvSpPr/>
              <p:nvPr/>
            </p:nvSpPr>
            <p:spPr>
              <a:xfrm>
                <a:off x="-7839572" y="3801927"/>
                <a:ext cx="6057899"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7" name="Freeform: Shape 436">
                <a:extLst>
                  <a:ext uri="{FF2B5EF4-FFF2-40B4-BE49-F238E27FC236}">
                    <a16:creationId xmlns:a16="http://schemas.microsoft.com/office/drawing/2014/main" id="{3CD65B14-600F-4DD8-8E54-22EAACC60A4A}"/>
                  </a:ext>
                </a:extLst>
              </p:cNvPr>
              <p:cNvSpPr/>
              <p:nvPr/>
            </p:nvSpPr>
            <p:spPr>
              <a:xfrm>
                <a:off x="-8023483" y="3582019"/>
                <a:ext cx="6237023" cy="6204983"/>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8" name="Freeform: Shape 437">
                <a:extLst>
                  <a:ext uri="{FF2B5EF4-FFF2-40B4-BE49-F238E27FC236}">
                    <a16:creationId xmlns:a16="http://schemas.microsoft.com/office/drawing/2014/main" id="{00D87B5A-8907-46D3-9B51-1989C034F162}"/>
                  </a:ext>
                </a:extLst>
              </p:cNvPr>
              <p:cNvSpPr/>
              <p:nvPr/>
            </p:nvSpPr>
            <p:spPr>
              <a:xfrm>
                <a:off x="-8403208" y="2981081"/>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4318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9" name="Freeform: Shape 438">
                <a:extLst>
                  <a:ext uri="{FF2B5EF4-FFF2-40B4-BE49-F238E27FC236}">
                    <a16:creationId xmlns:a16="http://schemas.microsoft.com/office/drawing/2014/main" id="{3A12D976-8E27-4DC0-81D2-29D14DEA2259}"/>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1" name="Group 420">
              <a:extLst>
                <a:ext uri="{FF2B5EF4-FFF2-40B4-BE49-F238E27FC236}">
                  <a16:creationId xmlns:a16="http://schemas.microsoft.com/office/drawing/2014/main" id="{ECEAB9B4-E06F-4F50-B9DD-12B5A3D5B575}"/>
                </a:ext>
              </a:extLst>
            </p:cNvPr>
            <p:cNvGrpSpPr/>
            <p:nvPr/>
          </p:nvGrpSpPr>
          <p:grpSpPr>
            <a:xfrm>
              <a:off x="2337356" y="47143073"/>
              <a:ext cx="7255892" cy="7212957"/>
              <a:chOff x="8451075" y="2889337"/>
              <a:chExt cx="7485029" cy="7440738"/>
            </a:xfrm>
          </p:grpSpPr>
          <p:sp>
            <p:nvSpPr>
              <p:cNvPr id="432" name="Freeform: Shape 431">
                <a:extLst>
                  <a:ext uri="{FF2B5EF4-FFF2-40B4-BE49-F238E27FC236}">
                    <a16:creationId xmlns:a16="http://schemas.microsoft.com/office/drawing/2014/main" id="{DB3A2EAC-E40A-4414-B287-2C34708D9FA3}"/>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3" name="Freeform: Shape 432">
                <a:extLst>
                  <a:ext uri="{FF2B5EF4-FFF2-40B4-BE49-F238E27FC236}">
                    <a16:creationId xmlns:a16="http://schemas.microsoft.com/office/drawing/2014/main" id="{0A6072EF-C907-443F-8192-FC673B1CBE98}"/>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4" name="Freeform: Shape 433">
                <a:extLst>
                  <a:ext uri="{FF2B5EF4-FFF2-40B4-BE49-F238E27FC236}">
                    <a16:creationId xmlns:a16="http://schemas.microsoft.com/office/drawing/2014/main" id="{20760D7B-95B8-4FC4-AAC9-AAA122E9BF42}"/>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5" name="Freeform: Shape 434">
                <a:extLst>
                  <a:ext uri="{FF2B5EF4-FFF2-40B4-BE49-F238E27FC236}">
                    <a16:creationId xmlns:a16="http://schemas.microsoft.com/office/drawing/2014/main" id="{3F6D80E2-68A6-4A28-98D0-4C2CE78D1542}"/>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2" name="Group 421">
              <a:extLst>
                <a:ext uri="{FF2B5EF4-FFF2-40B4-BE49-F238E27FC236}">
                  <a16:creationId xmlns:a16="http://schemas.microsoft.com/office/drawing/2014/main" id="{A54E0ADB-08B2-4AB6-95B0-EF53BC5FF2F5}"/>
                </a:ext>
              </a:extLst>
            </p:cNvPr>
            <p:cNvGrpSpPr/>
            <p:nvPr/>
          </p:nvGrpSpPr>
          <p:grpSpPr>
            <a:xfrm>
              <a:off x="-5487555" y="35989996"/>
              <a:ext cx="12925268" cy="12848788"/>
              <a:chOff x="8451073" y="2889337"/>
              <a:chExt cx="7485028" cy="7440739"/>
            </a:xfrm>
          </p:grpSpPr>
          <p:sp>
            <p:nvSpPr>
              <p:cNvPr id="428" name="Freeform: Shape 427">
                <a:extLst>
                  <a:ext uri="{FF2B5EF4-FFF2-40B4-BE49-F238E27FC236}">
                    <a16:creationId xmlns:a16="http://schemas.microsoft.com/office/drawing/2014/main" id="{3321EA5C-4B35-4AF9-8CB1-0AC204659A31}"/>
                  </a:ext>
                </a:extLst>
              </p:cNvPr>
              <p:cNvSpPr/>
              <p:nvPr/>
            </p:nvSpPr>
            <p:spPr>
              <a:xfrm>
                <a:off x="9167494" y="3709750"/>
                <a:ext cx="6057900" cy="6019800"/>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9" name="Freeform: Shape 428">
                <a:extLst>
                  <a:ext uri="{FF2B5EF4-FFF2-40B4-BE49-F238E27FC236}">
                    <a16:creationId xmlns:a16="http://schemas.microsoft.com/office/drawing/2014/main" id="{5C5EB32E-3B94-4D2D-BCF5-F956715572F4}"/>
                  </a:ext>
                </a:extLst>
              </p:cNvPr>
              <p:cNvSpPr/>
              <p:nvPr/>
            </p:nvSpPr>
            <p:spPr>
              <a:xfrm>
                <a:off x="9075076" y="3848108"/>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0" name="Freeform: Shape 429">
                <a:extLst>
                  <a:ext uri="{FF2B5EF4-FFF2-40B4-BE49-F238E27FC236}">
                    <a16:creationId xmlns:a16="http://schemas.microsoft.com/office/drawing/2014/main" id="{03E39664-F7DF-4357-A915-125188010464}"/>
                  </a:ext>
                </a:extLst>
              </p:cNvPr>
              <p:cNvSpPr/>
              <p:nvPr/>
            </p:nvSpPr>
            <p:spPr>
              <a:xfrm>
                <a:off x="8451073" y="2889337"/>
                <a:ext cx="7485028" cy="7440739"/>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493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31" name="Freeform: Shape 430">
                <a:extLst>
                  <a:ext uri="{FF2B5EF4-FFF2-40B4-BE49-F238E27FC236}">
                    <a16:creationId xmlns:a16="http://schemas.microsoft.com/office/drawing/2014/main" id="{F07EE7A1-07A0-4692-96CB-398755DFC3F4}"/>
                  </a:ext>
                </a:extLst>
              </p:cNvPr>
              <p:cNvSpPr/>
              <p:nvPr/>
            </p:nvSpPr>
            <p:spPr>
              <a:xfrm>
                <a:off x="9663795" y="3421389"/>
                <a:ext cx="5059585" cy="5036535"/>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nvGrpSpPr>
            <p:cNvPr id="423" name="Group 422">
              <a:extLst>
                <a:ext uri="{FF2B5EF4-FFF2-40B4-BE49-F238E27FC236}">
                  <a16:creationId xmlns:a16="http://schemas.microsoft.com/office/drawing/2014/main" id="{1C76FF68-44C6-4E2F-B3CA-86BA70C20ED3}"/>
                </a:ext>
              </a:extLst>
            </p:cNvPr>
            <p:cNvGrpSpPr/>
            <p:nvPr/>
          </p:nvGrpSpPr>
          <p:grpSpPr>
            <a:xfrm>
              <a:off x="16676887" y="40560453"/>
              <a:ext cx="6770922" cy="6730857"/>
              <a:chOff x="8451075" y="2889337"/>
              <a:chExt cx="7485029" cy="7440738"/>
            </a:xfrm>
          </p:grpSpPr>
          <p:sp>
            <p:nvSpPr>
              <p:cNvPr id="424" name="Freeform: Shape 423">
                <a:extLst>
                  <a:ext uri="{FF2B5EF4-FFF2-40B4-BE49-F238E27FC236}">
                    <a16:creationId xmlns:a16="http://schemas.microsoft.com/office/drawing/2014/main" id="{BFE424B8-D4E1-4816-A254-08770E8597C0}"/>
                  </a:ext>
                </a:extLst>
              </p:cNvPr>
              <p:cNvSpPr/>
              <p:nvPr/>
            </p:nvSpPr>
            <p:spPr>
              <a:xfrm>
                <a:off x="9167495" y="3709750"/>
                <a:ext cx="6057900" cy="6019801"/>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rgbClr val="EFF9FB"/>
              </a:solidFill>
              <a:ln w="9525" cap="flat">
                <a:noFill/>
                <a:prstDash val="solid"/>
                <a:miter/>
              </a:ln>
              <a:effectLst>
                <a:softEdge rad="4572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5" name="Freeform: Shape 424">
                <a:extLst>
                  <a:ext uri="{FF2B5EF4-FFF2-40B4-BE49-F238E27FC236}">
                    <a16:creationId xmlns:a16="http://schemas.microsoft.com/office/drawing/2014/main" id="{D71A138B-7F9D-4F44-8C02-6623087C400F}"/>
                  </a:ext>
                </a:extLst>
              </p:cNvPr>
              <p:cNvSpPr/>
              <p:nvPr/>
            </p:nvSpPr>
            <p:spPr>
              <a:xfrm>
                <a:off x="9075077" y="3848107"/>
                <a:ext cx="6237023" cy="6204984"/>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rgbClr val="EFF9FB"/>
                  </a:gs>
                  <a:gs pos="0">
                    <a:srgbClr val="FBDBEA"/>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6" name="Freeform: Shape 425">
                <a:extLst>
                  <a:ext uri="{FF2B5EF4-FFF2-40B4-BE49-F238E27FC236}">
                    <a16:creationId xmlns:a16="http://schemas.microsoft.com/office/drawing/2014/main" id="{84CEA6A4-CCDE-4231-A283-EB07BDC0EBFC}"/>
                  </a:ext>
                </a:extLst>
              </p:cNvPr>
              <p:cNvSpPr/>
              <p:nvPr/>
            </p:nvSpPr>
            <p:spPr>
              <a:xfrm>
                <a:off x="8451075" y="2889337"/>
                <a:ext cx="7485029" cy="744073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100000">
                    <a:srgbClr val="EFF9FB"/>
                  </a:gs>
                  <a:gs pos="0">
                    <a:srgbClr val="B0A9DB"/>
                  </a:gs>
                </a:gsLst>
                <a:lin ang="16200000" scaled="1"/>
              </a:gradFill>
              <a:ln w="9525" cap="flat">
                <a:noFill/>
                <a:prstDash val="solid"/>
                <a:miter/>
              </a:ln>
              <a:effectLst>
                <a:softEdge rad="7747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sp>
            <p:nvSpPr>
              <p:cNvPr id="427" name="Freeform: Shape 426">
                <a:extLst>
                  <a:ext uri="{FF2B5EF4-FFF2-40B4-BE49-F238E27FC236}">
                    <a16:creationId xmlns:a16="http://schemas.microsoft.com/office/drawing/2014/main" id="{EBF4F1C9-5920-4EC5-A4B4-C5DCCE93FD95}"/>
                  </a:ext>
                </a:extLst>
              </p:cNvPr>
              <p:cNvSpPr/>
              <p:nvPr/>
            </p:nvSpPr>
            <p:spPr>
              <a:xfrm>
                <a:off x="9663795" y="3421389"/>
                <a:ext cx="5059585" cy="5036536"/>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rgbClr val="FFFFFF">
                      <a:alpha val="66000"/>
                    </a:srgbClr>
                  </a:gs>
                  <a:gs pos="0">
                    <a:srgbClr val="B0A9DB">
                      <a:alpha val="0"/>
                    </a:srgb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450">
                  <a:solidFill>
                    <a:srgbClr val="172144"/>
                  </a:solidFill>
                  <a:latin typeface="Calibri"/>
                </a:endParaRPr>
              </a:p>
            </p:txBody>
          </p:sp>
        </p:grpSp>
      </p:grpSp>
      <p:grpSp>
        <p:nvGrpSpPr>
          <p:cNvPr id="156" name="Group 155">
            <a:extLst>
              <a:ext uri="{FF2B5EF4-FFF2-40B4-BE49-F238E27FC236}">
                <a16:creationId xmlns:a16="http://schemas.microsoft.com/office/drawing/2014/main" id="{C60A2FCF-792C-45B6-AA0A-9901649C7EAF}"/>
              </a:ext>
            </a:extLst>
          </p:cNvPr>
          <p:cNvGrpSpPr/>
          <p:nvPr/>
        </p:nvGrpSpPr>
        <p:grpSpPr>
          <a:xfrm>
            <a:off x="4004767" y="-6072778"/>
            <a:ext cx="4182467" cy="4411537"/>
            <a:chOff x="12087587" y="7316443"/>
            <a:chExt cx="5194642" cy="5479148"/>
          </a:xfrm>
        </p:grpSpPr>
        <p:grpSp>
          <p:nvGrpSpPr>
            <p:cNvPr id="157" name="Group 156">
              <a:extLst>
                <a:ext uri="{FF2B5EF4-FFF2-40B4-BE49-F238E27FC236}">
                  <a16:creationId xmlns:a16="http://schemas.microsoft.com/office/drawing/2014/main" id="{9A27CAD2-143E-4C85-AD2A-732AB7466905}"/>
                </a:ext>
              </a:extLst>
            </p:cNvPr>
            <p:cNvGrpSpPr/>
            <p:nvPr/>
          </p:nvGrpSpPr>
          <p:grpSpPr>
            <a:xfrm>
              <a:off x="12087587" y="7316443"/>
              <a:ext cx="5194642" cy="5479148"/>
              <a:chOff x="8736553" y="3611344"/>
              <a:chExt cx="6914068" cy="7292746"/>
            </a:xfrm>
          </p:grpSpPr>
          <p:sp>
            <p:nvSpPr>
              <p:cNvPr id="160" name="One">
                <a:extLst>
                  <a:ext uri="{FF2B5EF4-FFF2-40B4-BE49-F238E27FC236}">
                    <a16:creationId xmlns:a16="http://schemas.microsoft.com/office/drawing/2014/main" id="{3148C293-0045-4669-B00B-5F008C8664A6}"/>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bg2"/>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1" name="Two">
                <a:extLst>
                  <a:ext uri="{FF2B5EF4-FFF2-40B4-BE49-F238E27FC236}">
                    <a16:creationId xmlns:a16="http://schemas.microsoft.com/office/drawing/2014/main" id="{EBBE5FF9-C468-4646-B1BD-8DAD7E4DD258}"/>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bg2">
                      <a:lumMod val="75000"/>
                    </a:schemeClr>
                  </a:gs>
                  <a:gs pos="0">
                    <a:schemeClr val="bg2"/>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2" name="Three">
                <a:extLst>
                  <a:ext uri="{FF2B5EF4-FFF2-40B4-BE49-F238E27FC236}">
                    <a16:creationId xmlns:a16="http://schemas.microsoft.com/office/drawing/2014/main" id="{8CAD49D4-88BD-4F8B-944E-0FE27EC98A96}"/>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bg2">
                      <a:lumMod val="75000"/>
                    </a:schemeClr>
                  </a:gs>
                  <a:gs pos="19000">
                    <a:schemeClr val="bg2">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3" name="Four">
                <a:extLst>
                  <a:ext uri="{FF2B5EF4-FFF2-40B4-BE49-F238E27FC236}">
                    <a16:creationId xmlns:a16="http://schemas.microsoft.com/office/drawing/2014/main" id="{66978AFE-855F-4C0E-8299-6CCD5C8FA568}"/>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bg2">
                      <a:lumMod val="60000"/>
                      <a:lumOff val="40000"/>
                    </a:schemeClr>
                  </a:gs>
                  <a:gs pos="9000">
                    <a:schemeClr val="bg2">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sp>
          <p:nvSpPr>
            <p:cNvPr id="158" name="TextBox 157">
              <a:extLst>
                <a:ext uri="{FF2B5EF4-FFF2-40B4-BE49-F238E27FC236}">
                  <a16:creationId xmlns:a16="http://schemas.microsoft.com/office/drawing/2014/main" id="{8401F595-0473-4B37-9029-6C5B7F75FCE8}"/>
                </a:ext>
              </a:extLst>
            </p:cNvPr>
            <p:cNvSpPr txBox="1"/>
            <p:nvPr/>
          </p:nvSpPr>
          <p:spPr>
            <a:xfrm>
              <a:off x="13008039" y="9492069"/>
              <a:ext cx="3337032" cy="1490814"/>
            </a:xfrm>
            <a:prstGeom prst="rect">
              <a:avLst/>
            </a:prstGeom>
            <a:noFill/>
          </p:spPr>
          <p:txBody>
            <a:bodyPr wrap="square" rtlCol="0" anchor="t">
              <a:spAutoFit/>
            </a:bodyPr>
            <a:lstStyle/>
            <a:p>
              <a:pPr algn="ctr" defTabSz="228554">
                <a:defRPr/>
              </a:pPr>
              <a:r>
                <a:rPr lang="en-US" sz="2400" b="1">
                  <a:solidFill>
                    <a:srgbClr val="FFFFFF"/>
                  </a:solidFill>
                  <a:latin typeface="Century Gothic"/>
                </a:rPr>
                <a:t>Option Six</a:t>
              </a:r>
            </a:p>
            <a:p>
              <a:pPr algn="ctr" defTabSz="228554">
                <a:defRPr/>
              </a:pPr>
              <a:r>
                <a:rPr lang="en-US" sz="1600">
                  <a:solidFill>
                    <a:srgbClr val="FFFFFF"/>
                  </a:solidFill>
                  <a:latin typeface="Calibri"/>
                </a:rPr>
                <a:t>Donec ornare rutrum neque sit amet pellentesque. Nulla eget dictum tortor. </a:t>
              </a:r>
            </a:p>
          </p:txBody>
        </p:sp>
        <p:sp>
          <p:nvSpPr>
            <p:cNvPr id="159" name="Rectangle 158">
              <a:extLst>
                <a:ext uri="{FF2B5EF4-FFF2-40B4-BE49-F238E27FC236}">
                  <a16:creationId xmlns:a16="http://schemas.microsoft.com/office/drawing/2014/main" id="{9548E2D4-958A-4801-B687-C27B8ACFCB02}"/>
                </a:ext>
              </a:extLst>
            </p:cNvPr>
            <p:cNvSpPr/>
            <p:nvPr/>
          </p:nvSpPr>
          <p:spPr>
            <a:xfrm>
              <a:off x="13935088" y="8096987"/>
              <a:ext cx="1515501" cy="1433315"/>
            </a:xfrm>
            <a:prstGeom prst="rect">
              <a:avLst/>
            </a:prstGeom>
          </p:spPr>
          <p:txBody>
            <a:bodyPr wrap="none" anchor="ctr">
              <a:spAutoFit/>
            </a:bodyPr>
            <a:lstStyle/>
            <a:p>
              <a:pPr lvl="0" algn="ctr">
                <a:defRPr/>
              </a:pPr>
              <a:r>
                <a:rPr lang="en-US" sz="6899"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06</a:t>
              </a:r>
            </a:p>
          </p:txBody>
        </p:sp>
      </p:grpSp>
      <p:grpSp>
        <p:nvGrpSpPr>
          <p:cNvPr id="165" name="Group 164">
            <a:extLst>
              <a:ext uri="{FF2B5EF4-FFF2-40B4-BE49-F238E27FC236}">
                <a16:creationId xmlns:a16="http://schemas.microsoft.com/office/drawing/2014/main" id="{159B6C63-325D-4BF7-8F52-4D8AF29F8B6F}"/>
              </a:ext>
            </a:extLst>
          </p:cNvPr>
          <p:cNvGrpSpPr/>
          <p:nvPr/>
        </p:nvGrpSpPr>
        <p:grpSpPr>
          <a:xfrm>
            <a:off x="3904821" y="1535425"/>
            <a:ext cx="4382358" cy="4622376"/>
            <a:chOff x="8736553" y="3611344"/>
            <a:chExt cx="6914068" cy="7292746"/>
          </a:xfrm>
        </p:grpSpPr>
        <p:sp>
          <p:nvSpPr>
            <p:cNvPr id="168" name="One">
              <a:extLst>
                <a:ext uri="{FF2B5EF4-FFF2-40B4-BE49-F238E27FC236}">
                  <a16:creationId xmlns:a16="http://schemas.microsoft.com/office/drawing/2014/main" id="{FBB9A59B-735D-497B-96E8-2CC921049804}"/>
                </a:ext>
              </a:extLst>
            </p:cNvPr>
            <p:cNvSpPr/>
            <p:nvPr/>
          </p:nvSpPr>
          <p:spPr>
            <a:xfrm>
              <a:off x="9395686" y="3903128"/>
              <a:ext cx="5595802" cy="556060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solidFill>
              <a:schemeClr val="accent6"/>
            </a:solidFill>
            <a:ln w="9525" cap="flat">
              <a:noFill/>
              <a:prstDash val="solid"/>
              <a:miter/>
            </a:ln>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69" name="Two">
              <a:extLst>
                <a:ext uri="{FF2B5EF4-FFF2-40B4-BE49-F238E27FC236}">
                  <a16:creationId xmlns:a16="http://schemas.microsoft.com/office/drawing/2014/main" id="{0A4A2946-810C-4935-A003-7A7534526384}"/>
                </a:ext>
              </a:extLst>
            </p:cNvPr>
            <p:cNvSpPr/>
            <p:nvPr/>
          </p:nvSpPr>
          <p:spPr>
            <a:xfrm>
              <a:off x="9312957" y="4030932"/>
              <a:ext cx="5761261" cy="5731667"/>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43000">
                  <a:schemeClr val="accent6">
                    <a:lumMod val="75000"/>
                  </a:schemeClr>
                </a:gs>
                <a:gs pos="0">
                  <a:schemeClr val="accent6"/>
                </a:gs>
              </a:gsLst>
              <a:lin ang="16200000" scaled="1"/>
              <a:tileRect/>
            </a:gradFill>
            <a:ln w="9525" cap="flat">
              <a:noFill/>
              <a:prstDash val="solid"/>
              <a:miter/>
            </a:ln>
            <a:effectLst>
              <a:softEdge rad="381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0" name="Three">
              <a:extLst>
                <a:ext uri="{FF2B5EF4-FFF2-40B4-BE49-F238E27FC236}">
                  <a16:creationId xmlns:a16="http://schemas.microsoft.com/office/drawing/2014/main" id="{59D53FA0-8AF6-4564-9555-C14E4C659B0C}"/>
                </a:ext>
              </a:extLst>
            </p:cNvPr>
            <p:cNvSpPr/>
            <p:nvPr/>
          </p:nvSpPr>
          <p:spPr>
            <a:xfrm>
              <a:off x="8736553" y="4030932"/>
              <a:ext cx="6914068" cy="6873158"/>
            </a:xfrm>
            <a:custGeom>
              <a:avLst/>
              <a:gdLst>
                <a:gd name="connsiteX0" fmla="*/ 4831080 w 4829175"/>
                <a:gd name="connsiteY0" fmla="*/ 2400300 h 4800600"/>
                <a:gd name="connsiteX1" fmla="*/ 2415540 w 4829175"/>
                <a:gd name="connsiteY1" fmla="*/ 4800600 h 4800600"/>
                <a:gd name="connsiteX2" fmla="*/ 0 w 4829175"/>
                <a:gd name="connsiteY2" fmla="*/ 2400300 h 4800600"/>
                <a:gd name="connsiteX3" fmla="*/ 2415540 w 4829175"/>
                <a:gd name="connsiteY3" fmla="*/ 0 h 4800600"/>
                <a:gd name="connsiteX4" fmla="*/ 4831080 w 4829175"/>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75" h="4800600">
                  <a:moveTo>
                    <a:pt x="4831080" y="2400300"/>
                  </a:moveTo>
                  <a:cubicBezTo>
                    <a:pt x="4831080" y="3725949"/>
                    <a:pt x="3749606" y="4800600"/>
                    <a:pt x="2415540" y="4800600"/>
                  </a:cubicBezTo>
                  <a:cubicBezTo>
                    <a:pt x="1081474" y="4800600"/>
                    <a:pt x="0" y="3725949"/>
                    <a:pt x="0" y="2400300"/>
                  </a:cubicBezTo>
                  <a:cubicBezTo>
                    <a:pt x="0" y="1074651"/>
                    <a:pt x="1081474" y="0"/>
                    <a:pt x="2415540" y="0"/>
                  </a:cubicBezTo>
                  <a:cubicBezTo>
                    <a:pt x="3749606" y="0"/>
                    <a:pt x="4831080" y="1074651"/>
                    <a:pt x="4831080" y="2400300"/>
                  </a:cubicBezTo>
                  <a:close/>
                </a:path>
              </a:pathLst>
            </a:custGeom>
            <a:gradFill>
              <a:gsLst>
                <a:gs pos="84000">
                  <a:schemeClr val="accent6">
                    <a:lumMod val="75000"/>
                  </a:schemeClr>
                </a:gs>
                <a:gs pos="19000">
                  <a:schemeClr val="accent6">
                    <a:lumMod val="50000"/>
                  </a:schemeClr>
                </a:gs>
              </a:gsLst>
              <a:lin ang="16200000" scaled="1"/>
            </a:gradFill>
            <a:ln w="9525" cap="flat">
              <a:noFill/>
              <a:prstDash val="solid"/>
              <a:miter/>
            </a:ln>
            <a:effectLst>
              <a:softEdge rad="1270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sp>
          <p:nvSpPr>
            <p:cNvPr id="171" name="Four">
              <a:extLst>
                <a:ext uri="{FF2B5EF4-FFF2-40B4-BE49-F238E27FC236}">
                  <a16:creationId xmlns:a16="http://schemas.microsoft.com/office/drawing/2014/main" id="{E36DFBF5-E4B0-4F63-9085-885420489666}"/>
                </a:ext>
              </a:extLst>
            </p:cNvPr>
            <p:cNvSpPr/>
            <p:nvPr/>
          </p:nvSpPr>
          <p:spPr>
            <a:xfrm>
              <a:off x="9856768" y="3611344"/>
              <a:ext cx="4673638" cy="4652347"/>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a:gsLst>
                <a:gs pos="100000">
                  <a:schemeClr val="accent6">
                    <a:lumMod val="60000"/>
                    <a:lumOff val="40000"/>
                  </a:schemeClr>
                </a:gs>
                <a:gs pos="9000">
                  <a:schemeClr val="accent6">
                    <a:lumMod val="60000"/>
                    <a:lumOff val="40000"/>
                    <a:alpha val="0"/>
                  </a:schemeClr>
                </a:gs>
              </a:gsLst>
              <a:lin ang="16200000" scaled="1"/>
            </a:gradFill>
            <a:ln w="9525" cap="flat">
              <a:noFill/>
              <a:prstDash val="solid"/>
              <a:miter/>
            </a:ln>
            <a:effectLst>
              <a:softEdge rad="508000"/>
            </a:effectLst>
          </p:spPr>
          <p:txBody>
            <a:bodyPr rot="0" spcFirstLastPara="0" vertOverflow="overflow" horzOverflow="overflow" vert="horz" wrap="square" lIns="22854" tIns="11427" rIns="22854" bIns="11427" numCol="1" spcCol="0" rtlCol="0" fromWordArt="0" anchor="ctr" anchorCtr="0" forceAA="0" compatLnSpc="1">
              <a:prstTxWarp prst="textNoShape">
                <a:avLst/>
              </a:prstTxWarp>
              <a:noAutofit/>
            </a:bodyPr>
            <a:lstStyle/>
            <a:p>
              <a:pPr defTabSz="114254"/>
              <a:endParaRPr lang="en-US" sz="600">
                <a:solidFill>
                  <a:srgbClr val="172144"/>
                </a:solidFill>
                <a:latin typeface="Calibri"/>
              </a:endParaRPr>
            </a:p>
          </p:txBody>
        </p:sp>
      </p:grpSp>
      <p:sp>
        <p:nvSpPr>
          <p:cNvPr id="2" name="TextBox 1">
            <a:extLst>
              <a:ext uri="{FF2B5EF4-FFF2-40B4-BE49-F238E27FC236}">
                <a16:creationId xmlns:a16="http://schemas.microsoft.com/office/drawing/2014/main" id="{FE31F360-D52A-795A-7D9D-1B1B6B0D3741}"/>
              </a:ext>
            </a:extLst>
          </p:cNvPr>
          <p:cNvSpPr txBox="1"/>
          <p:nvPr/>
        </p:nvSpPr>
        <p:spPr>
          <a:xfrm>
            <a:off x="5439166" y="2116761"/>
            <a:ext cx="1220207" cy="1154034"/>
          </a:xfrm>
          <a:prstGeom prst="rect">
            <a:avLst/>
          </a:prstGeom>
          <a:noFill/>
        </p:spPr>
        <p:txBody>
          <a:bodyPr wrap="none" rtlCol="0" anchor="ctr">
            <a:spAutoFit/>
          </a:bodyPr>
          <a:lstStyle/>
          <a:p>
            <a:pPr algn="ctr"/>
            <a:r>
              <a:rPr lang="en-US" sz="6899"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pic>
        <p:nvPicPr>
          <p:cNvPr id="3" name="Picture 2">
            <a:extLst>
              <a:ext uri="{FF2B5EF4-FFF2-40B4-BE49-F238E27FC236}">
                <a16:creationId xmlns:a16="http://schemas.microsoft.com/office/drawing/2014/main" id="{9C05E3DA-CBA0-7CCD-4265-99034019750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379563" y="3307971"/>
            <a:ext cx="1425094" cy="1425094"/>
          </a:xfrm>
          <a:prstGeom prst="rect">
            <a:avLst/>
          </a:prstGeom>
        </p:spPr>
      </p:pic>
      <p:sp>
        <p:nvSpPr>
          <p:cNvPr id="4" name="TextBox 3">
            <a:extLst>
              <a:ext uri="{FF2B5EF4-FFF2-40B4-BE49-F238E27FC236}">
                <a16:creationId xmlns:a16="http://schemas.microsoft.com/office/drawing/2014/main" id="{86589839-59B3-B01F-EABB-4C8963FDD1AD}"/>
              </a:ext>
            </a:extLst>
          </p:cNvPr>
          <p:cNvSpPr txBox="1"/>
          <p:nvPr/>
        </p:nvSpPr>
        <p:spPr>
          <a:xfrm>
            <a:off x="1583895" y="104442"/>
            <a:ext cx="9724571"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Dance - Expressive Movement Art</a:t>
            </a:r>
          </a:p>
        </p:txBody>
      </p:sp>
      <p:grpSp>
        <p:nvGrpSpPr>
          <p:cNvPr id="5" name="!! Glass">
            <a:extLst>
              <a:ext uri="{FF2B5EF4-FFF2-40B4-BE49-F238E27FC236}">
                <a16:creationId xmlns:a16="http://schemas.microsoft.com/office/drawing/2014/main" id="{E34F9D7A-FAC7-7FB5-61A7-C6109466199B}"/>
              </a:ext>
            </a:extLst>
          </p:cNvPr>
          <p:cNvGrpSpPr/>
          <p:nvPr/>
        </p:nvGrpSpPr>
        <p:grpSpPr>
          <a:xfrm>
            <a:off x="8308777" y="947026"/>
            <a:ext cx="3806313" cy="5158065"/>
            <a:chOff x="6700838" y="1390650"/>
            <a:chExt cx="5532438" cy="4076700"/>
          </a:xfrm>
        </p:grpSpPr>
        <p:sp>
          <p:nvSpPr>
            <p:cNvPr id="6" name="Rectangle 18">
              <a:extLst>
                <a:ext uri="{FF2B5EF4-FFF2-40B4-BE49-F238E27FC236}">
                  <a16:creationId xmlns:a16="http://schemas.microsoft.com/office/drawing/2014/main" id="{D9D1DF5B-06BC-7686-FFA1-138D66EA2C9B}"/>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 name="Freeform 7">
              <a:extLst>
                <a:ext uri="{FF2B5EF4-FFF2-40B4-BE49-F238E27FC236}">
                  <a16:creationId xmlns:a16="http://schemas.microsoft.com/office/drawing/2014/main" id="{5C629ADF-6D6E-0259-54CC-E15101A96524}"/>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8" name="TextBox 7">
            <a:extLst>
              <a:ext uri="{FF2B5EF4-FFF2-40B4-BE49-F238E27FC236}">
                <a16:creationId xmlns:a16="http://schemas.microsoft.com/office/drawing/2014/main" id="{6E49372E-8AA8-389D-8599-8F0F74404F9F}"/>
              </a:ext>
            </a:extLst>
          </p:cNvPr>
          <p:cNvSpPr txBox="1"/>
          <p:nvPr/>
        </p:nvSpPr>
        <p:spPr>
          <a:xfrm>
            <a:off x="8641495" y="1263186"/>
            <a:ext cx="3232948" cy="4662815"/>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spc="-70">
                <a:solidFill>
                  <a:srgbClr val="001F5F"/>
                </a:solidFill>
                <a:latin typeface="Open Sans"/>
              </a:defRPr>
            </a:lvl1pPr>
          </a:lstStyle>
          <a:p>
            <a:r>
              <a:rPr lang="en-US" dirty="0"/>
              <a:t>Physical Fitness</a:t>
            </a:r>
          </a:p>
          <a:p>
            <a:r>
              <a:rPr lang="en-US" dirty="0"/>
              <a:t>Improved Balance and Coordination</a:t>
            </a:r>
          </a:p>
          <a:p>
            <a:r>
              <a:rPr lang="en-US" dirty="0"/>
              <a:t>Increased Flexibility</a:t>
            </a:r>
          </a:p>
          <a:p>
            <a:r>
              <a:rPr lang="en-US" dirty="0"/>
              <a:t>Enhanced Posture and Alignment</a:t>
            </a:r>
          </a:p>
          <a:p>
            <a:r>
              <a:rPr lang="en-US" dirty="0"/>
              <a:t>Boosted Mood and Self-Confidence</a:t>
            </a:r>
          </a:p>
          <a:p>
            <a:r>
              <a:rPr lang="en-US" dirty="0"/>
              <a:t>Stress Relief</a:t>
            </a:r>
          </a:p>
          <a:p>
            <a:r>
              <a:rPr lang="en-US" dirty="0"/>
              <a:t>Cognitive Enhancement</a:t>
            </a:r>
          </a:p>
          <a:p>
            <a:r>
              <a:rPr lang="en-US" dirty="0"/>
              <a:t>Social Interaction and Connection</a:t>
            </a:r>
          </a:p>
          <a:p>
            <a:r>
              <a:rPr lang="en-US" dirty="0"/>
              <a:t>Creative Expression</a:t>
            </a:r>
          </a:p>
          <a:p>
            <a:r>
              <a:rPr lang="en-US" dirty="0"/>
              <a:t>Cultural Appreciation</a:t>
            </a:r>
          </a:p>
        </p:txBody>
      </p:sp>
      <p:grpSp>
        <p:nvGrpSpPr>
          <p:cNvPr id="9" name="Group 8">
            <a:extLst>
              <a:ext uri="{FF2B5EF4-FFF2-40B4-BE49-F238E27FC236}">
                <a16:creationId xmlns:a16="http://schemas.microsoft.com/office/drawing/2014/main" id="{748BFAD2-FA9A-5D9C-28D7-55A5066521C2}"/>
              </a:ext>
            </a:extLst>
          </p:cNvPr>
          <p:cNvGrpSpPr/>
          <p:nvPr/>
        </p:nvGrpSpPr>
        <p:grpSpPr>
          <a:xfrm>
            <a:off x="77484" y="1029128"/>
            <a:ext cx="4287802" cy="5511800"/>
            <a:chOff x="211609" y="1066427"/>
            <a:chExt cx="4287802" cy="5511800"/>
          </a:xfrm>
        </p:grpSpPr>
        <p:pic>
          <p:nvPicPr>
            <p:cNvPr id="10" name="그림 9">
              <a:extLst>
                <a:ext uri="{FF2B5EF4-FFF2-40B4-BE49-F238E27FC236}">
                  <a16:creationId xmlns:a16="http://schemas.microsoft.com/office/drawing/2014/main" id="{34128C97-7848-F217-A971-CC6F8116B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09" y="1066427"/>
              <a:ext cx="4287802" cy="5511800"/>
            </a:xfrm>
            <a:prstGeom prst="rect">
              <a:avLst/>
            </a:prstGeom>
          </p:spPr>
        </p:pic>
        <p:sp>
          <p:nvSpPr>
            <p:cNvPr id="11" name="Rectangle 10">
              <a:extLst>
                <a:ext uri="{FF2B5EF4-FFF2-40B4-BE49-F238E27FC236}">
                  <a16:creationId xmlns:a16="http://schemas.microsoft.com/office/drawing/2014/main" id="{525DCE9B-ED30-EB79-1BB0-BB820C88113E}"/>
                </a:ext>
              </a:extLst>
            </p:cNvPr>
            <p:cNvSpPr>
              <a:spLocks/>
            </p:cNvSpPr>
            <p:nvPr/>
          </p:nvSpPr>
          <p:spPr>
            <a:xfrm>
              <a:off x="493439" y="1276652"/>
              <a:ext cx="3677009" cy="4959931"/>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00938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1B11CD7-1B1C-451E-B200-AC2B35191925}"/>
              </a:ext>
            </a:extLst>
          </p:cNvPr>
          <p:cNvSpPr/>
          <p:nvPr/>
        </p:nvSpPr>
        <p:spPr>
          <a:xfrm>
            <a:off x="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73AF0AB-4E80-4E63-BD46-48A2A1F776A9}"/>
              </a:ext>
            </a:extLst>
          </p:cNvPr>
          <p:cNvGrpSpPr/>
          <p:nvPr/>
        </p:nvGrpSpPr>
        <p:grpSpPr>
          <a:xfrm>
            <a:off x="3274887" y="1920437"/>
            <a:ext cx="3639151" cy="3938137"/>
            <a:chOff x="6550626" y="3840480"/>
            <a:chExt cx="7279249" cy="7877299"/>
          </a:xfrm>
        </p:grpSpPr>
        <p:grpSp>
          <p:nvGrpSpPr>
            <p:cNvPr id="21" name="Group 20">
              <a:extLst>
                <a:ext uri="{FF2B5EF4-FFF2-40B4-BE49-F238E27FC236}">
                  <a16:creationId xmlns:a16="http://schemas.microsoft.com/office/drawing/2014/main" id="{F4711217-C5A6-4550-B364-750D206E49EF}"/>
                </a:ext>
              </a:extLst>
            </p:cNvPr>
            <p:cNvGrpSpPr/>
            <p:nvPr/>
          </p:nvGrpSpPr>
          <p:grpSpPr>
            <a:xfrm>
              <a:off x="6550626" y="3840480"/>
              <a:ext cx="7279249" cy="7877299"/>
              <a:chOff x="6550626" y="3840480"/>
              <a:chExt cx="7279249" cy="7877299"/>
            </a:xfrm>
          </p:grpSpPr>
          <p:pic>
            <p:nvPicPr>
              <p:cNvPr id="23" name="Picture 22">
                <a:extLst>
                  <a:ext uri="{FF2B5EF4-FFF2-40B4-BE49-F238E27FC236}">
                    <a16:creationId xmlns:a16="http://schemas.microsoft.com/office/drawing/2014/main" id="{D97A02B8-5F1D-4B5C-9DF4-3C5A85BFD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50626" y="7672726"/>
                <a:ext cx="7279249" cy="4045053"/>
              </a:xfrm>
              <a:prstGeom prst="rect">
                <a:avLst/>
              </a:prstGeom>
            </p:spPr>
          </p:pic>
          <p:sp>
            <p:nvSpPr>
              <p:cNvPr id="24" name="Oval 23">
                <a:extLst>
                  <a:ext uri="{FF2B5EF4-FFF2-40B4-BE49-F238E27FC236}">
                    <a16:creationId xmlns:a16="http://schemas.microsoft.com/office/drawing/2014/main" id="{FBAAB5AE-630A-44D3-808F-7962C73C6895}"/>
                  </a:ext>
                </a:extLst>
              </p:cNvPr>
              <p:cNvSpPr/>
              <p:nvPr/>
            </p:nvSpPr>
            <p:spPr>
              <a:xfrm>
                <a:off x="6794817" y="3840480"/>
                <a:ext cx="6797040" cy="6797040"/>
              </a:xfrm>
              <a:prstGeom prst="ellipse">
                <a:avLst/>
              </a:prstGeom>
              <a:gradFill>
                <a:gsLst>
                  <a:gs pos="72760">
                    <a:srgbClr val="FE6281">
                      <a:alpha val="50000"/>
                    </a:srgbClr>
                  </a:gs>
                  <a:gs pos="34000">
                    <a:srgbClr val="DE3263">
                      <a:alpha val="50000"/>
                    </a:srgbClr>
                  </a:gs>
                  <a:gs pos="0">
                    <a:srgbClr val="AD045A">
                      <a:alpha val="50000"/>
                    </a:srgbClr>
                  </a:gs>
                  <a:gs pos="100000">
                    <a:srgbClr val="BE3563">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2" name="TextBox 21">
              <a:extLst>
                <a:ext uri="{FF2B5EF4-FFF2-40B4-BE49-F238E27FC236}">
                  <a16:creationId xmlns:a16="http://schemas.microsoft.com/office/drawing/2014/main" id="{66153C5A-66C7-4AFD-8D1D-31957606856E}"/>
                </a:ext>
              </a:extLst>
            </p:cNvPr>
            <p:cNvSpPr txBox="1"/>
            <p:nvPr/>
          </p:nvSpPr>
          <p:spPr>
            <a:xfrm>
              <a:off x="7373517" y="6610836"/>
              <a:ext cx="3056362" cy="923450"/>
            </a:xfrm>
            <a:prstGeom prst="rect">
              <a:avLst/>
            </a:prstGeom>
            <a:noFill/>
          </p:spPr>
          <p:txBody>
            <a:bodyPr wrap="none" rtlCol="0" anchor="ctr">
              <a:spAutoFit/>
            </a:bodyPr>
            <a:lstStyle/>
            <a:p>
              <a:pPr algn="r"/>
              <a:r>
                <a:rPr lang="en-US" sz="2400" dirty="0">
                  <a:solidFill>
                    <a:srgbClr val="FFFFFF"/>
                  </a:solidFill>
                  <a:latin typeface="Open Sans Bold" panose="020B0806030504020204" pitchFamily="34" charset="0"/>
                  <a:ea typeface="Open Sans Bold" panose="020B0806030504020204" pitchFamily="34" charset="0"/>
                  <a:cs typeface="Open Sans Bold" panose="020B0806030504020204" pitchFamily="34" charset="0"/>
                </a:rPr>
                <a:t>Business</a:t>
              </a:r>
            </a:p>
          </p:txBody>
        </p:sp>
      </p:grpSp>
      <p:sp>
        <p:nvSpPr>
          <p:cNvPr id="25" name="Title 1">
            <a:extLst>
              <a:ext uri="{FF2B5EF4-FFF2-40B4-BE49-F238E27FC236}">
                <a16:creationId xmlns:a16="http://schemas.microsoft.com/office/drawing/2014/main" id="{BA49AD6C-0D43-4474-B5A9-62CEFE982F4E}"/>
              </a:ext>
            </a:extLst>
          </p:cNvPr>
          <p:cNvSpPr txBox="1">
            <a:spLocks/>
          </p:cNvSpPr>
          <p:nvPr/>
        </p:nvSpPr>
        <p:spPr>
          <a:xfrm>
            <a:off x="3502994" y="288116"/>
            <a:ext cx="5186011" cy="674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99" b="1" dirty="0">
                <a:solidFill>
                  <a:schemeClr val="bg1"/>
                </a:solidFill>
                <a:latin typeface="Bahnschrift Light SemiCondensed" panose="020B0502040204020203" pitchFamily="34" charset="0"/>
              </a:rPr>
              <a:t>Different Business Models </a:t>
            </a:r>
          </a:p>
        </p:txBody>
      </p:sp>
      <p:sp>
        <p:nvSpPr>
          <p:cNvPr id="26" name="TextBox 25">
            <a:extLst>
              <a:ext uri="{FF2B5EF4-FFF2-40B4-BE49-F238E27FC236}">
                <a16:creationId xmlns:a16="http://schemas.microsoft.com/office/drawing/2014/main" id="{978F9538-21BA-4323-9003-FD990240D810}"/>
              </a:ext>
            </a:extLst>
          </p:cNvPr>
          <p:cNvSpPr txBox="1"/>
          <p:nvPr/>
        </p:nvSpPr>
        <p:spPr>
          <a:xfrm>
            <a:off x="925414" y="2557647"/>
            <a:ext cx="2228936" cy="2431435"/>
          </a:xfrm>
          <a:prstGeom prst="rect">
            <a:avLst/>
          </a:prstGeom>
          <a:noFill/>
        </p:spPr>
        <p:txBody>
          <a:bodyPr wrap="square" rtlCol="0">
            <a:spAutoFit/>
          </a:bodyPr>
          <a:lstStyle/>
          <a:p>
            <a:pPr algn="r"/>
            <a:r>
              <a:rPr lang="en-US" sz="3200" dirty="0">
                <a:solidFill>
                  <a:schemeClr val="bg1"/>
                </a:solidFill>
              </a:rPr>
              <a:t>BUSINESS</a:t>
            </a:r>
          </a:p>
          <a:p>
            <a:pPr algn="r"/>
            <a:r>
              <a:rPr lang="en-US" sz="2000" dirty="0">
                <a:solidFill>
                  <a:srgbClr val="878F9E"/>
                </a:solidFill>
              </a:rPr>
              <a:t>CAPITAL </a:t>
            </a:r>
          </a:p>
          <a:p>
            <a:pPr algn="r"/>
            <a:r>
              <a:rPr lang="en-US" sz="2000" dirty="0">
                <a:solidFill>
                  <a:srgbClr val="878F9E"/>
                </a:solidFill>
              </a:rPr>
              <a:t>EXPERIENCE EXPENSES</a:t>
            </a:r>
          </a:p>
          <a:p>
            <a:pPr algn="r"/>
            <a:r>
              <a:rPr lang="en-US" sz="2000" dirty="0">
                <a:solidFill>
                  <a:srgbClr val="878F9E"/>
                </a:solidFill>
              </a:rPr>
              <a:t>SPACE</a:t>
            </a:r>
          </a:p>
          <a:p>
            <a:pPr algn="r"/>
            <a:r>
              <a:rPr lang="en-US" sz="2000" dirty="0">
                <a:solidFill>
                  <a:srgbClr val="878F9E"/>
                </a:solidFill>
              </a:rPr>
              <a:t>STAFF</a:t>
            </a:r>
          </a:p>
          <a:p>
            <a:pPr algn="r"/>
            <a:r>
              <a:rPr lang="en-US" sz="2000" dirty="0">
                <a:solidFill>
                  <a:srgbClr val="878F9E"/>
                </a:solidFill>
              </a:rPr>
              <a:t>MAINTENANCE</a:t>
            </a:r>
          </a:p>
        </p:txBody>
      </p:sp>
      <p:sp>
        <p:nvSpPr>
          <p:cNvPr id="27" name="TextBox 26">
            <a:extLst>
              <a:ext uri="{FF2B5EF4-FFF2-40B4-BE49-F238E27FC236}">
                <a16:creationId xmlns:a16="http://schemas.microsoft.com/office/drawing/2014/main" id="{23060EEF-461D-48D8-ABC3-DC0BBC95E31B}"/>
              </a:ext>
            </a:extLst>
          </p:cNvPr>
          <p:cNvSpPr txBox="1"/>
          <p:nvPr/>
        </p:nvSpPr>
        <p:spPr>
          <a:xfrm>
            <a:off x="8977729" y="2557647"/>
            <a:ext cx="2695182" cy="2185214"/>
          </a:xfrm>
          <a:prstGeom prst="rect">
            <a:avLst/>
          </a:prstGeom>
          <a:noFill/>
        </p:spPr>
        <p:txBody>
          <a:bodyPr wrap="square" rtlCol="0">
            <a:spAutoFit/>
          </a:bodyPr>
          <a:lstStyle/>
          <a:p>
            <a:r>
              <a:rPr lang="en-US" sz="2800" dirty="0">
                <a:solidFill>
                  <a:schemeClr val="bg1"/>
                </a:solidFill>
              </a:rPr>
              <a:t>FRANCHISEE</a:t>
            </a:r>
          </a:p>
          <a:p>
            <a:r>
              <a:rPr lang="en-US" dirty="0">
                <a:solidFill>
                  <a:srgbClr val="878F9E"/>
                </a:solidFill>
              </a:rPr>
              <a:t>MONGINIS      – 10 LAKHS</a:t>
            </a:r>
          </a:p>
          <a:p>
            <a:r>
              <a:rPr lang="en-US" dirty="0">
                <a:solidFill>
                  <a:srgbClr val="878F9E"/>
                </a:solidFill>
              </a:rPr>
              <a:t>YEVALE TEA    – 28 LAKHS</a:t>
            </a:r>
          </a:p>
          <a:p>
            <a:r>
              <a:rPr lang="en-US" dirty="0">
                <a:solidFill>
                  <a:srgbClr val="878F9E"/>
                </a:solidFill>
              </a:rPr>
              <a:t>KAMATH          – 25 LAKHS</a:t>
            </a:r>
          </a:p>
          <a:p>
            <a:r>
              <a:rPr lang="en-US" dirty="0">
                <a:solidFill>
                  <a:srgbClr val="878F9E"/>
                </a:solidFill>
              </a:rPr>
              <a:t>JAVED HABIB  – 22 LAKHS</a:t>
            </a:r>
          </a:p>
          <a:p>
            <a:r>
              <a:rPr lang="en-US" dirty="0">
                <a:solidFill>
                  <a:srgbClr val="878F9E"/>
                </a:solidFill>
              </a:rPr>
              <a:t>KFC                   – 1 CRORE</a:t>
            </a:r>
          </a:p>
          <a:p>
            <a:r>
              <a:rPr lang="en-US" dirty="0">
                <a:solidFill>
                  <a:srgbClr val="878F9E"/>
                </a:solidFill>
              </a:rPr>
              <a:t>MC DONALDS – 5 CRORE</a:t>
            </a:r>
          </a:p>
        </p:txBody>
      </p:sp>
      <p:grpSp>
        <p:nvGrpSpPr>
          <p:cNvPr id="28" name="Group 27">
            <a:extLst>
              <a:ext uri="{FF2B5EF4-FFF2-40B4-BE49-F238E27FC236}">
                <a16:creationId xmlns:a16="http://schemas.microsoft.com/office/drawing/2014/main" id="{D57527F3-F005-4F7D-9735-3397F2AE3616}"/>
              </a:ext>
            </a:extLst>
          </p:cNvPr>
          <p:cNvGrpSpPr/>
          <p:nvPr/>
        </p:nvGrpSpPr>
        <p:grpSpPr>
          <a:xfrm>
            <a:off x="5276419" y="1920437"/>
            <a:ext cx="3639151" cy="3938137"/>
            <a:chOff x="10554212" y="3840480"/>
            <a:chExt cx="7279249" cy="7877299"/>
          </a:xfrm>
        </p:grpSpPr>
        <p:grpSp>
          <p:nvGrpSpPr>
            <p:cNvPr id="29" name="Group 28">
              <a:extLst>
                <a:ext uri="{FF2B5EF4-FFF2-40B4-BE49-F238E27FC236}">
                  <a16:creationId xmlns:a16="http://schemas.microsoft.com/office/drawing/2014/main" id="{3EABF830-1A9E-4F9A-B06A-FAC8D0A5E3D1}"/>
                </a:ext>
              </a:extLst>
            </p:cNvPr>
            <p:cNvGrpSpPr/>
            <p:nvPr/>
          </p:nvGrpSpPr>
          <p:grpSpPr>
            <a:xfrm>
              <a:off x="10554212" y="3840480"/>
              <a:ext cx="7279249" cy="7877299"/>
              <a:chOff x="10554212" y="3840480"/>
              <a:chExt cx="7279249" cy="7877299"/>
            </a:xfrm>
          </p:grpSpPr>
          <p:pic>
            <p:nvPicPr>
              <p:cNvPr id="31" name="Picture 30">
                <a:extLst>
                  <a:ext uri="{FF2B5EF4-FFF2-40B4-BE49-F238E27FC236}">
                    <a16:creationId xmlns:a16="http://schemas.microsoft.com/office/drawing/2014/main" id="{6ED2932E-31B3-4895-978B-E01639D4A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554212" y="7672726"/>
                <a:ext cx="7279249" cy="4045053"/>
              </a:xfrm>
              <a:prstGeom prst="rect">
                <a:avLst/>
              </a:prstGeom>
            </p:spPr>
          </p:pic>
          <p:sp>
            <p:nvSpPr>
              <p:cNvPr id="32" name="Oval 31">
                <a:extLst>
                  <a:ext uri="{FF2B5EF4-FFF2-40B4-BE49-F238E27FC236}">
                    <a16:creationId xmlns:a16="http://schemas.microsoft.com/office/drawing/2014/main" id="{31CF6CAB-3315-43AF-99D9-50C264E8924D}"/>
                  </a:ext>
                </a:extLst>
              </p:cNvPr>
              <p:cNvSpPr/>
              <p:nvPr/>
            </p:nvSpPr>
            <p:spPr>
              <a:xfrm>
                <a:off x="10795317" y="3840480"/>
                <a:ext cx="6797040" cy="6797040"/>
              </a:xfrm>
              <a:prstGeom prst="ellipse">
                <a:avLst/>
              </a:prstGeom>
              <a:gradFill>
                <a:gsLst>
                  <a:gs pos="72760">
                    <a:srgbClr val="00AFFE">
                      <a:alpha val="50000"/>
                    </a:srgbClr>
                  </a:gs>
                  <a:gs pos="34000">
                    <a:srgbClr val="067AE7">
                      <a:alpha val="50000"/>
                    </a:srgbClr>
                  </a:gs>
                  <a:gs pos="0">
                    <a:srgbClr val="0B62B5">
                      <a:alpha val="50000"/>
                    </a:srgbClr>
                  </a:gs>
                  <a:gs pos="100000">
                    <a:srgbClr val="0267BC">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30" name="TextBox 29">
              <a:extLst>
                <a:ext uri="{FF2B5EF4-FFF2-40B4-BE49-F238E27FC236}">
                  <a16:creationId xmlns:a16="http://schemas.microsoft.com/office/drawing/2014/main" id="{24698BBA-CCDA-4961-B30E-2B83C556F09C}"/>
                </a:ext>
              </a:extLst>
            </p:cNvPr>
            <p:cNvSpPr txBox="1"/>
            <p:nvPr/>
          </p:nvSpPr>
          <p:spPr>
            <a:xfrm>
              <a:off x="13554488" y="6610836"/>
              <a:ext cx="3688542" cy="923450"/>
            </a:xfrm>
            <a:prstGeom prst="rect">
              <a:avLst/>
            </a:prstGeom>
            <a:noFill/>
          </p:spPr>
          <p:txBody>
            <a:bodyPr wrap="none" rtlCol="0" anchor="ctr">
              <a:spAutoFit/>
            </a:bodyPr>
            <a:lstStyle/>
            <a:p>
              <a:pPr algn="r"/>
              <a:r>
                <a:rPr lang="en-US" sz="2400" dirty="0">
                  <a:solidFill>
                    <a:srgbClr val="FFFFFF"/>
                  </a:solidFill>
                  <a:latin typeface="Open Sans Bold" panose="020B0806030504020204" pitchFamily="34" charset="0"/>
                  <a:ea typeface="Open Sans Bold" panose="020B0806030504020204" pitchFamily="34" charset="0"/>
                  <a:cs typeface="Open Sans Bold" panose="020B0806030504020204" pitchFamily="34" charset="0"/>
                </a:rPr>
                <a:t>Franchisee</a:t>
              </a:r>
            </a:p>
          </p:txBody>
        </p:sp>
      </p:grpSp>
      <p:sp>
        <p:nvSpPr>
          <p:cNvPr id="33" name="Rectangle 32">
            <a:extLst>
              <a:ext uri="{FF2B5EF4-FFF2-40B4-BE49-F238E27FC236}">
                <a16:creationId xmlns:a16="http://schemas.microsoft.com/office/drawing/2014/main" id="{193438B5-F430-4A83-9BFC-EEAFCD05B737}"/>
              </a:ext>
            </a:extLst>
          </p:cNvPr>
          <p:cNvSpPr/>
          <p:nvPr/>
        </p:nvSpPr>
        <p:spPr>
          <a:xfrm>
            <a:off x="5475463" y="3243879"/>
            <a:ext cx="1241072" cy="584775"/>
          </a:xfrm>
          <a:prstGeom prst="rect">
            <a:avLst/>
          </a:prstGeom>
        </p:spPr>
        <p:txBody>
          <a:bodyPr wrap="square">
            <a:spAutoFit/>
          </a:bodyPr>
          <a:lstStyle/>
          <a:p>
            <a:pPr algn="ctr"/>
            <a:r>
              <a:rPr lang="en-US" sz="3200" b="1" dirty="0">
                <a:solidFill>
                  <a:srgbClr val="FF0000"/>
                </a:solidFill>
                <a:latin typeface="Malgun Gothic" panose="020B0503020000020004" pitchFamily="34" charset="-127"/>
                <a:ea typeface="Malgun Gothic" panose="020B0503020000020004" pitchFamily="34" charset="-127"/>
                <a:cs typeface="Open Sans" panose="020B0606030504020204" pitchFamily="34" charset="0"/>
              </a:rPr>
              <a:t>RISK</a:t>
            </a:r>
          </a:p>
        </p:txBody>
      </p:sp>
      <p:cxnSp>
        <p:nvCxnSpPr>
          <p:cNvPr id="34" name="Straight Connector 33">
            <a:extLst>
              <a:ext uri="{FF2B5EF4-FFF2-40B4-BE49-F238E27FC236}">
                <a16:creationId xmlns:a16="http://schemas.microsoft.com/office/drawing/2014/main" id="{89C60344-4872-454C-A1E1-A8A1DC986502}"/>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179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3333">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3333">
                                          <p:cBhvr additive="base">
                                            <p:cTn id="7"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73333">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73333">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73333">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73333">
                                          <p:cBhvr additive="base">
                                            <p:cTn id="24" dur="1500" fill="hold"/>
                                            <p:tgtEl>
                                              <p:spTgt spid="33"/>
                                            </p:tgtEl>
                                            <p:attrNameLst>
                                              <p:attrName>ppt_x</p:attrName>
                                            </p:attrNameLst>
                                          </p:cBhvr>
                                          <p:tavLst>
                                            <p:tav tm="0">
                                              <p:val>
                                                <p:strVal val="#ppt_x"/>
                                              </p:val>
                                            </p:tav>
                                            <p:tav tm="100000">
                                              <p:val>
                                                <p:strVal val="#ppt_x"/>
                                              </p:val>
                                            </p:tav>
                                          </p:tavLst>
                                        </p:anim>
                                        <p:anim calcmode="lin" valueType="num" p14:bounceEnd="73333">
                                          <p:cBhvr additive="base">
                                            <p:cTn id="25" dur="1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500" fill="hold"/>
                                            <p:tgtEl>
                                              <p:spTgt spid="28"/>
                                            </p:tgtEl>
                                            <p:attrNameLst>
                                              <p:attrName>ppt_x</p:attrName>
                                            </p:attrNameLst>
                                          </p:cBhvr>
                                          <p:tavLst>
                                            <p:tav tm="0">
                                              <p:val>
                                                <p:strVal val="1+#ppt_w/2"/>
                                              </p:val>
                                            </p:tav>
                                            <p:tav tm="100000">
                                              <p:val>
                                                <p:strVal val="#ppt_x"/>
                                              </p:val>
                                            </p:tav>
                                          </p:tavLst>
                                        </p:anim>
                                        <p:anim calcmode="lin" valueType="num">
                                          <p:cBhvr additive="base">
                                            <p:cTn id="8" dur="1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500" fill="hold"/>
                                            <p:tgtEl>
                                              <p:spTgt spid="33"/>
                                            </p:tgtEl>
                                            <p:attrNameLst>
                                              <p:attrName>ppt_x</p:attrName>
                                            </p:attrNameLst>
                                          </p:cBhvr>
                                          <p:tavLst>
                                            <p:tav tm="0">
                                              <p:val>
                                                <p:strVal val="#ppt_x"/>
                                              </p:val>
                                            </p:tav>
                                            <p:tav tm="100000">
                                              <p:val>
                                                <p:strVal val="#ppt_x"/>
                                              </p:val>
                                            </p:tav>
                                          </p:tavLst>
                                        </p:anim>
                                        <p:anim calcmode="lin" valueType="num">
                                          <p:cBhvr additive="base">
                                            <p:cTn id="25" dur="1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23">
            <a:extLst>
              <a:ext uri="{FF2B5EF4-FFF2-40B4-BE49-F238E27FC236}">
                <a16:creationId xmlns:a16="http://schemas.microsoft.com/office/drawing/2014/main" id="{877FEA92-3B75-FDD2-55A0-B10693F527FF}"/>
              </a:ext>
            </a:extLst>
          </p:cNvPr>
          <p:cNvSpPr>
            <a:spLocks noChangeArrowheads="1"/>
          </p:cNvSpPr>
          <p:nvPr/>
        </p:nvSpPr>
        <p:spPr bwMode="auto">
          <a:xfrm>
            <a:off x="1215184" y="3226393"/>
            <a:ext cx="2015572" cy="2021186"/>
          </a:xfrm>
          <a:prstGeom prst="ellipse">
            <a:avLst/>
          </a:prstGeom>
          <a:gradFill flip="none" rotWithShape="1">
            <a:gsLst>
              <a:gs pos="100000">
                <a:schemeClr val="accent3"/>
              </a:gs>
              <a:gs pos="23000">
                <a:schemeClr val="accent1">
                  <a:lumMod val="60000"/>
                  <a:lumOff val="40000"/>
                </a:schemeClr>
              </a:gs>
            </a:gsLst>
            <a:path path="circle">
              <a:fillToRect r="100000" b="100000"/>
            </a:path>
            <a:tileRect l="-100000" t="-100000"/>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 name="Oval 7">
            <a:extLst>
              <a:ext uri="{FF2B5EF4-FFF2-40B4-BE49-F238E27FC236}">
                <a16:creationId xmlns:a16="http://schemas.microsoft.com/office/drawing/2014/main" id="{3670F7D1-855D-8405-A04A-887C7203BBCB}"/>
              </a:ext>
            </a:extLst>
          </p:cNvPr>
          <p:cNvSpPr>
            <a:spLocks noChangeArrowheads="1"/>
          </p:cNvSpPr>
          <p:nvPr/>
        </p:nvSpPr>
        <p:spPr bwMode="auto">
          <a:xfrm>
            <a:off x="9128110" y="1583688"/>
            <a:ext cx="1736740" cy="1731672"/>
          </a:xfrm>
          <a:prstGeom prst="ellipse">
            <a:avLst/>
          </a:prstGeom>
          <a:gradFill flip="none" rotWithShape="1">
            <a:gsLst>
              <a:gs pos="100000">
                <a:schemeClr val="accent4">
                  <a:lumMod val="75000"/>
                </a:schemeClr>
              </a:gs>
              <a:gs pos="23000">
                <a:schemeClr val="accent6"/>
              </a:gs>
            </a:gsLst>
            <a:path path="circle">
              <a:fillToRect r="100000" b="100000"/>
            </a:path>
            <a:tileRect l="-100000" t="-100000"/>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0" name="Freeform 8">
            <a:extLst>
              <a:ext uri="{FF2B5EF4-FFF2-40B4-BE49-F238E27FC236}">
                <a16:creationId xmlns:a16="http://schemas.microsoft.com/office/drawing/2014/main" id="{618BE392-3A6E-3AB1-4679-5748FFF31F57}"/>
              </a:ext>
            </a:extLst>
          </p:cNvPr>
          <p:cNvSpPr>
            <a:spLocks/>
          </p:cNvSpPr>
          <p:nvPr/>
        </p:nvSpPr>
        <p:spPr bwMode="auto">
          <a:xfrm>
            <a:off x="2238375" y="1093788"/>
            <a:ext cx="7699375" cy="4670425"/>
          </a:xfrm>
          <a:custGeom>
            <a:avLst/>
            <a:gdLst>
              <a:gd name="T0" fmla="*/ 1910 w 2022"/>
              <a:gd name="T1" fmla="*/ 1226 h 1226"/>
              <a:gd name="T2" fmla="*/ 112 w 2022"/>
              <a:gd name="T3" fmla="*/ 1226 h 1226"/>
              <a:gd name="T4" fmla="*/ 0 w 2022"/>
              <a:gd name="T5" fmla="*/ 1115 h 1226"/>
              <a:gd name="T6" fmla="*/ 0 w 2022"/>
              <a:gd name="T7" fmla="*/ 111 h 1226"/>
              <a:gd name="T8" fmla="*/ 112 w 2022"/>
              <a:gd name="T9" fmla="*/ 0 h 1226"/>
              <a:gd name="T10" fmla="*/ 1910 w 2022"/>
              <a:gd name="T11" fmla="*/ 0 h 1226"/>
              <a:gd name="T12" fmla="*/ 2022 w 2022"/>
              <a:gd name="T13" fmla="*/ 111 h 1226"/>
              <a:gd name="T14" fmla="*/ 2022 w 2022"/>
              <a:gd name="T15" fmla="*/ 1115 h 1226"/>
              <a:gd name="T16" fmla="*/ 1910 w 2022"/>
              <a:gd name="T17"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1226">
                <a:moveTo>
                  <a:pt x="1910" y="1226"/>
                </a:moveTo>
                <a:cubicBezTo>
                  <a:pt x="112" y="1226"/>
                  <a:pt x="112" y="1226"/>
                  <a:pt x="112" y="1226"/>
                </a:cubicBezTo>
                <a:cubicBezTo>
                  <a:pt x="50" y="1226"/>
                  <a:pt x="0" y="1176"/>
                  <a:pt x="0" y="1115"/>
                </a:cubicBezTo>
                <a:cubicBezTo>
                  <a:pt x="0" y="111"/>
                  <a:pt x="0" y="111"/>
                  <a:pt x="0" y="111"/>
                </a:cubicBezTo>
                <a:cubicBezTo>
                  <a:pt x="0" y="50"/>
                  <a:pt x="50" y="0"/>
                  <a:pt x="112" y="0"/>
                </a:cubicBezTo>
                <a:cubicBezTo>
                  <a:pt x="1910" y="0"/>
                  <a:pt x="1910" y="0"/>
                  <a:pt x="1910" y="0"/>
                </a:cubicBezTo>
                <a:cubicBezTo>
                  <a:pt x="1972" y="0"/>
                  <a:pt x="2022" y="50"/>
                  <a:pt x="2022" y="111"/>
                </a:cubicBezTo>
                <a:cubicBezTo>
                  <a:pt x="2022" y="1115"/>
                  <a:pt x="2022" y="1115"/>
                  <a:pt x="2022" y="1115"/>
                </a:cubicBezTo>
                <a:cubicBezTo>
                  <a:pt x="2022" y="1176"/>
                  <a:pt x="1972" y="1226"/>
                  <a:pt x="1910" y="1226"/>
                </a:cubicBezTo>
                <a:close/>
              </a:path>
            </a:pathLst>
          </a:custGeom>
          <a:gradFill>
            <a:gsLst>
              <a:gs pos="0">
                <a:schemeClr val="accent1"/>
              </a:gs>
              <a:gs pos="100000">
                <a:schemeClr val="accent5"/>
              </a:gs>
            </a:gsLst>
            <a:lin ang="2700000" scaled="0"/>
          </a:gradFill>
          <a:ln w="9525">
            <a:noFill/>
            <a:round/>
            <a:headEnd/>
            <a:tailEnd/>
          </a:ln>
          <a:effectLst>
            <a:outerShdw blurRad="330200" dist="342900" dir="2700000" algn="tl" rotWithShape="0">
              <a:schemeClr val="accent5">
                <a:lumMod val="75000"/>
                <a:alpha val="26000"/>
              </a:scheme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1" name="Blur_Sphere">
            <a:extLst>
              <a:ext uri="{FF2B5EF4-FFF2-40B4-BE49-F238E27FC236}">
                <a16:creationId xmlns:a16="http://schemas.microsoft.com/office/drawing/2014/main" id="{462397EF-FABD-5207-FE0F-4266DBD8DD01}"/>
              </a:ext>
            </a:extLst>
          </p:cNvPr>
          <p:cNvSpPr/>
          <p:nvPr/>
        </p:nvSpPr>
        <p:spPr>
          <a:xfrm>
            <a:off x="8832871" y="1354482"/>
            <a:ext cx="1385368" cy="2213740"/>
          </a:xfrm>
          <a:custGeom>
            <a:avLst/>
            <a:gdLst>
              <a:gd name="connsiteX0" fmla="*/ 618292 w 784147"/>
              <a:gd name="connsiteY0" fmla="*/ 0 h 1232974"/>
              <a:gd name="connsiteX1" fmla="*/ 742899 w 784147"/>
              <a:gd name="connsiteY1" fmla="*/ 12525 h 1232974"/>
              <a:gd name="connsiteX2" fmla="*/ 784147 w 784147"/>
              <a:gd name="connsiteY2" fmla="*/ 25292 h 1232974"/>
              <a:gd name="connsiteX3" fmla="*/ 784147 w 784147"/>
              <a:gd name="connsiteY3" fmla="*/ 1207683 h 1232974"/>
              <a:gd name="connsiteX4" fmla="*/ 742899 w 784147"/>
              <a:gd name="connsiteY4" fmla="*/ 1220449 h 1232974"/>
              <a:gd name="connsiteX5" fmla="*/ 618292 w 784147"/>
              <a:gd name="connsiteY5" fmla="*/ 1232974 h 1232974"/>
              <a:gd name="connsiteX6" fmla="*/ 0 w 784147"/>
              <a:gd name="connsiteY6" fmla="*/ 616487 h 1232974"/>
              <a:gd name="connsiteX7" fmla="*/ 618292 w 784147"/>
              <a:gd name="connsiteY7" fmla="*/ 0 h 123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147" h="1232974">
                <a:moveTo>
                  <a:pt x="618292" y="0"/>
                </a:moveTo>
                <a:cubicBezTo>
                  <a:pt x="660976" y="0"/>
                  <a:pt x="702650" y="4313"/>
                  <a:pt x="742899" y="12525"/>
                </a:cubicBezTo>
                <a:lnTo>
                  <a:pt x="784147" y="25292"/>
                </a:lnTo>
                <a:lnTo>
                  <a:pt x="784147" y="1207683"/>
                </a:lnTo>
                <a:lnTo>
                  <a:pt x="742899" y="1220449"/>
                </a:lnTo>
                <a:cubicBezTo>
                  <a:pt x="702650" y="1228661"/>
                  <a:pt x="660976" y="1232974"/>
                  <a:pt x="618292" y="1232974"/>
                </a:cubicBezTo>
                <a:cubicBezTo>
                  <a:pt x="276819" y="1232974"/>
                  <a:pt x="0" y="956963"/>
                  <a:pt x="0" y="616487"/>
                </a:cubicBezTo>
                <a:cubicBezTo>
                  <a:pt x="0" y="276011"/>
                  <a:pt x="276819" y="0"/>
                  <a:pt x="618292" y="0"/>
                </a:cubicBezTo>
                <a:close/>
              </a:path>
            </a:pathLst>
          </a:custGeom>
          <a:gradFill flip="none" rotWithShape="1">
            <a:gsLst>
              <a:gs pos="100000">
                <a:schemeClr val="accent4">
                  <a:lumMod val="75000"/>
                </a:schemeClr>
              </a:gs>
              <a:gs pos="23000">
                <a:schemeClr val="accent6"/>
              </a:gs>
            </a:gsLst>
            <a:path path="circle">
              <a:fillToRect r="100000" b="100000"/>
            </a:path>
            <a:tileRect l="-100000" t="-100000"/>
          </a:gradFill>
          <a:ln>
            <a:noFill/>
          </a:ln>
          <a:effectLst>
            <a:softEdge rad="215900"/>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 name="Blur_Sphere">
            <a:extLst>
              <a:ext uri="{FF2B5EF4-FFF2-40B4-BE49-F238E27FC236}">
                <a16:creationId xmlns:a16="http://schemas.microsoft.com/office/drawing/2014/main" id="{C544AF05-9794-0939-DDA4-1094A8291C85}"/>
              </a:ext>
            </a:extLst>
          </p:cNvPr>
          <p:cNvSpPr>
            <a:spLocks noChangeArrowheads="1"/>
          </p:cNvSpPr>
          <p:nvPr/>
        </p:nvSpPr>
        <p:spPr bwMode="auto">
          <a:xfrm rot="10800000">
            <a:off x="2066367" y="2926830"/>
            <a:ext cx="1513931" cy="2628795"/>
          </a:xfrm>
          <a:custGeom>
            <a:avLst/>
            <a:gdLst>
              <a:gd name="connsiteX0" fmla="*/ 503963 w 509482"/>
              <a:gd name="connsiteY0" fmla="*/ 0 h 1010734"/>
              <a:gd name="connsiteX1" fmla="*/ 509482 w 509482"/>
              <a:gd name="connsiteY1" fmla="*/ 558 h 1010734"/>
              <a:gd name="connsiteX2" fmla="*/ 509482 w 509482"/>
              <a:gd name="connsiteY2" fmla="*/ 106457 h 1010734"/>
              <a:gd name="connsiteX3" fmla="*/ 509482 w 509482"/>
              <a:gd name="connsiteY3" fmla="*/ 995605 h 1010734"/>
              <a:gd name="connsiteX4" fmla="*/ 509482 w 509482"/>
              <a:gd name="connsiteY4" fmla="*/ 1010176 h 1010734"/>
              <a:gd name="connsiteX5" fmla="*/ 503963 w 509482"/>
              <a:gd name="connsiteY5" fmla="*/ 1010734 h 1010734"/>
              <a:gd name="connsiteX6" fmla="*/ 0 w 509482"/>
              <a:gd name="connsiteY6" fmla="*/ 505367 h 1010734"/>
              <a:gd name="connsiteX7" fmla="*/ 503963 w 509482"/>
              <a:gd name="connsiteY7" fmla="*/ 0 h 101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482" h="1010734">
                <a:moveTo>
                  <a:pt x="503963" y="0"/>
                </a:moveTo>
                <a:lnTo>
                  <a:pt x="509482" y="558"/>
                </a:lnTo>
                <a:lnTo>
                  <a:pt x="509482" y="106457"/>
                </a:lnTo>
                <a:cubicBezTo>
                  <a:pt x="509482" y="595597"/>
                  <a:pt x="509482" y="856472"/>
                  <a:pt x="509482" y="995605"/>
                </a:cubicBezTo>
                <a:lnTo>
                  <a:pt x="509482" y="1010176"/>
                </a:lnTo>
                <a:lnTo>
                  <a:pt x="503963" y="1010734"/>
                </a:lnTo>
                <a:cubicBezTo>
                  <a:pt x="225632" y="1010734"/>
                  <a:pt x="0" y="784473"/>
                  <a:pt x="0" y="505367"/>
                </a:cubicBezTo>
                <a:cubicBezTo>
                  <a:pt x="0" y="226261"/>
                  <a:pt x="225632" y="0"/>
                  <a:pt x="503963" y="0"/>
                </a:cubicBezTo>
                <a:close/>
              </a:path>
            </a:pathLst>
          </a:custGeom>
          <a:gradFill flip="none" rotWithShape="1">
            <a:gsLst>
              <a:gs pos="0">
                <a:schemeClr val="accent3"/>
              </a:gs>
              <a:gs pos="97000">
                <a:schemeClr val="accent1">
                  <a:lumMod val="60000"/>
                  <a:lumOff val="40000"/>
                </a:schemeClr>
              </a:gs>
            </a:gsLst>
            <a:path path="circle">
              <a:fillToRect r="100000" b="100000"/>
            </a:path>
            <a:tileRect l="-100000" t="-100000"/>
          </a:gradFill>
          <a:ln>
            <a:noFill/>
          </a:ln>
          <a:effectLst>
            <a:softEdge rad="165100"/>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UA" dirty="0">
              <a:solidFill>
                <a:schemeClr val="lt1"/>
              </a:solidFill>
            </a:endParaRPr>
          </a:p>
        </p:txBody>
      </p:sp>
      <p:grpSp>
        <p:nvGrpSpPr>
          <p:cNvPr id="13" name="!! Glass">
            <a:extLst>
              <a:ext uri="{FF2B5EF4-FFF2-40B4-BE49-F238E27FC236}">
                <a16:creationId xmlns:a16="http://schemas.microsoft.com/office/drawing/2014/main" id="{BF2B0D59-34EE-195F-7B1A-505B3007128B}"/>
              </a:ext>
            </a:extLst>
          </p:cNvPr>
          <p:cNvGrpSpPr/>
          <p:nvPr/>
        </p:nvGrpSpPr>
        <p:grpSpPr>
          <a:xfrm>
            <a:off x="2235200" y="1085850"/>
            <a:ext cx="7705725" cy="4686300"/>
            <a:chOff x="2235200" y="1085850"/>
            <a:chExt cx="7705725" cy="4686300"/>
          </a:xfrm>
        </p:grpSpPr>
        <p:sp>
          <p:nvSpPr>
            <p:cNvPr id="14" name="Freeform 9">
              <a:extLst>
                <a:ext uri="{FF2B5EF4-FFF2-40B4-BE49-F238E27FC236}">
                  <a16:creationId xmlns:a16="http://schemas.microsoft.com/office/drawing/2014/main" id="{404C5E25-CF12-4709-61C8-F8156C23EE70}"/>
                </a:ext>
              </a:extLst>
            </p:cNvPr>
            <p:cNvSpPr>
              <a:spLocks/>
            </p:cNvSpPr>
            <p:nvPr/>
          </p:nvSpPr>
          <p:spPr bwMode="auto">
            <a:xfrm>
              <a:off x="2238375" y="1093788"/>
              <a:ext cx="7699375" cy="4670425"/>
            </a:xfrm>
            <a:custGeom>
              <a:avLst/>
              <a:gdLst>
                <a:gd name="T0" fmla="*/ 1910 w 2022"/>
                <a:gd name="T1" fmla="*/ 1226 h 1226"/>
                <a:gd name="T2" fmla="*/ 112 w 2022"/>
                <a:gd name="T3" fmla="*/ 1226 h 1226"/>
                <a:gd name="T4" fmla="*/ 0 w 2022"/>
                <a:gd name="T5" fmla="*/ 1115 h 1226"/>
                <a:gd name="T6" fmla="*/ 0 w 2022"/>
                <a:gd name="T7" fmla="*/ 111 h 1226"/>
                <a:gd name="T8" fmla="*/ 112 w 2022"/>
                <a:gd name="T9" fmla="*/ 0 h 1226"/>
                <a:gd name="T10" fmla="*/ 1910 w 2022"/>
                <a:gd name="T11" fmla="*/ 0 h 1226"/>
                <a:gd name="T12" fmla="*/ 2022 w 2022"/>
                <a:gd name="T13" fmla="*/ 111 h 1226"/>
                <a:gd name="T14" fmla="*/ 2022 w 2022"/>
                <a:gd name="T15" fmla="*/ 1115 h 1226"/>
                <a:gd name="T16" fmla="*/ 1910 w 2022"/>
                <a:gd name="T17"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1226">
                  <a:moveTo>
                    <a:pt x="1910" y="1226"/>
                  </a:moveTo>
                  <a:cubicBezTo>
                    <a:pt x="112" y="1226"/>
                    <a:pt x="112" y="1226"/>
                    <a:pt x="112" y="1226"/>
                  </a:cubicBezTo>
                  <a:cubicBezTo>
                    <a:pt x="50" y="1226"/>
                    <a:pt x="0" y="1176"/>
                    <a:pt x="0" y="1115"/>
                  </a:cubicBezTo>
                  <a:cubicBezTo>
                    <a:pt x="0" y="111"/>
                    <a:pt x="0" y="111"/>
                    <a:pt x="0" y="111"/>
                  </a:cubicBezTo>
                  <a:cubicBezTo>
                    <a:pt x="0" y="50"/>
                    <a:pt x="50" y="0"/>
                    <a:pt x="112" y="0"/>
                  </a:cubicBezTo>
                  <a:cubicBezTo>
                    <a:pt x="1910" y="0"/>
                    <a:pt x="1910" y="0"/>
                    <a:pt x="1910" y="0"/>
                  </a:cubicBezTo>
                  <a:cubicBezTo>
                    <a:pt x="1972" y="0"/>
                    <a:pt x="2022" y="50"/>
                    <a:pt x="2022" y="111"/>
                  </a:cubicBezTo>
                  <a:cubicBezTo>
                    <a:pt x="2022" y="1115"/>
                    <a:pt x="2022" y="1115"/>
                    <a:pt x="2022" y="1115"/>
                  </a:cubicBezTo>
                  <a:cubicBezTo>
                    <a:pt x="2022" y="1176"/>
                    <a:pt x="1972" y="1226"/>
                    <a:pt x="1910" y="1226"/>
                  </a:cubicBezTo>
                  <a:close/>
                </a:path>
              </a:pathLst>
            </a:cu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5" name="Freeform 10">
              <a:extLst>
                <a:ext uri="{FF2B5EF4-FFF2-40B4-BE49-F238E27FC236}">
                  <a16:creationId xmlns:a16="http://schemas.microsoft.com/office/drawing/2014/main" id="{7E2C9E92-9AD3-07BF-4A5A-671F1B5A5E88}"/>
                </a:ext>
              </a:extLst>
            </p:cNvPr>
            <p:cNvSpPr>
              <a:spLocks noEditPoints="1"/>
            </p:cNvSpPr>
            <p:nvPr/>
          </p:nvSpPr>
          <p:spPr bwMode="auto">
            <a:xfrm>
              <a:off x="2235200" y="1085850"/>
              <a:ext cx="7705725" cy="4686300"/>
            </a:xfrm>
            <a:custGeom>
              <a:avLst/>
              <a:gdLst>
                <a:gd name="T0" fmla="*/ 1911 w 2024"/>
                <a:gd name="T1" fmla="*/ 1230 h 1230"/>
                <a:gd name="T2" fmla="*/ 113 w 2024"/>
                <a:gd name="T3" fmla="*/ 1230 h 1230"/>
                <a:gd name="T4" fmla="*/ 0 w 2024"/>
                <a:gd name="T5" fmla="*/ 1117 h 1230"/>
                <a:gd name="T6" fmla="*/ 0 w 2024"/>
                <a:gd name="T7" fmla="*/ 113 h 1230"/>
                <a:gd name="T8" fmla="*/ 113 w 2024"/>
                <a:gd name="T9" fmla="*/ 0 h 1230"/>
                <a:gd name="T10" fmla="*/ 1911 w 2024"/>
                <a:gd name="T11" fmla="*/ 0 h 1230"/>
                <a:gd name="T12" fmla="*/ 2024 w 2024"/>
                <a:gd name="T13" fmla="*/ 113 h 1230"/>
                <a:gd name="T14" fmla="*/ 2024 w 2024"/>
                <a:gd name="T15" fmla="*/ 1117 h 1230"/>
                <a:gd name="T16" fmla="*/ 1911 w 2024"/>
                <a:gd name="T17" fmla="*/ 1230 h 1230"/>
                <a:gd name="T18" fmla="*/ 113 w 2024"/>
                <a:gd name="T19" fmla="*/ 3 h 1230"/>
                <a:gd name="T20" fmla="*/ 3 w 2024"/>
                <a:gd name="T21" fmla="*/ 113 h 1230"/>
                <a:gd name="T22" fmla="*/ 3 w 2024"/>
                <a:gd name="T23" fmla="*/ 1117 h 1230"/>
                <a:gd name="T24" fmla="*/ 113 w 2024"/>
                <a:gd name="T25" fmla="*/ 1227 h 1230"/>
                <a:gd name="T26" fmla="*/ 1911 w 2024"/>
                <a:gd name="T27" fmla="*/ 1227 h 1230"/>
                <a:gd name="T28" fmla="*/ 2021 w 2024"/>
                <a:gd name="T29" fmla="*/ 1117 h 1230"/>
                <a:gd name="T30" fmla="*/ 2021 w 2024"/>
                <a:gd name="T31" fmla="*/ 113 h 1230"/>
                <a:gd name="T32" fmla="*/ 1911 w 2024"/>
                <a:gd name="T33" fmla="*/ 3 h 1230"/>
                <a:gd name="T34" fmla="*/ 113 w 2024"/>
                <a:gd name="T35" fmla="*/ 3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4" h="1230">
                  <a:moveTo>
                    <a:pt x="1911" y="1230"/>
                  </a:moveTo>
                  <a:cubicBezTo>
                    <a:pt x="113" y="1230"/>
                    <a:pt x="113" y="1230"/>
                    <a:pt x="113" y="1230"/>
                  </a:cubicBezTo>
                  <a:cubicBezTo>
                    <a:pt x="50" y="1230"/>
                    <a:pt x="0" y="1179"/>
                    <a:pt x="0" y="1117"/>
                  </a:cubicBezTo>
                  <a:cubicBezTo>
                    <a:pt x="0" y="113"/>
                    <a:pt x="0" y="113"/>
                    <a:pt x="0" y="113"/>
                  </a:cubicBezTo>
                  <a:cubicBezTo>
                    <a:pt x="0" y="51"/>
                    <a:pt x="50" y="0"/>
                    <a:pt x="113" y="0"/>
                  </a:cubicBezTo>
                  <a:cubicBezTo>
                    <a:pt x="1911" y="0"/>
                    <a:pt x="1911" y="0"/>
                    <a:pt x="1911" y="0"/>
                  </a:cubicBezTo>
                  <a:cubicBezTo>
                    <a:pt x="1974" y="0"/>
                    <a:pt x="2024" y="51"/>
                    <a:pt x="2024" y="113"/>
                  </a:cubicBezTo>
                  <a:cubicBezTo>
                    <a:pt x="2024" y="1117"/>
                    <a:pt x="2024" y="1117"/>
                    <a:pt x="2024" y="1117"/>
                  </a:cubicBezTo>
                  <a:cubicBezTo>
                    <a:pt x="2024" y="1179"/>
                    <a:pt x="1974" y="1230"/>
                    <a:pt x="1911" y="1230"/>
                  </a:cubicBezTo>
                  <a:close/>
                  <a:moveTo>
                    <a:pt x="113" y="3"/>
                  </a:moveTo>
                  <a:cubicBezTo>
                    <a:pt x="52" y="3"/>
                    <a:pt x="3" y="53"/>
                    <a:pt x="3" y="113"/>
                  </a:cubicBezTo>
                  <a:cubicBezTo>
                    <a:pt x="3" y="1117"/>
                    <a:pt x="3" y="1117"/>
                    <a:pt x="3" y="1117"/>
                  </a:cubicBezTo>
                  <a:cubicBezTo>
                    <a:pt x="3" y="1177"/>
                    <a:pt x="52" y="1227"/>
                    <a:pt x="113" y="1227"/>
                  </a:cubicBezTo>
                  <a:cubicBezTo>
                    <a:pt x="1911" y="1227"/>
                    <a:pt x="1911" y="1227"/>
                    <a:pt x="1911" y="1227"/>
                  </a:cubicBezTo>
                  <a:cubicBezTo>
                    <a:pt x="1972" y="1227"/>
                    <a:pt x="2021" y="1177"/>
                    <a:pt x="2021" y="1117"/>
                  </a:cubicBezTo>
                  <a:cubicBezTo>
                    <a:pt x="2021" y="113"/>
                    <a:pt x="2021" y="113"/>
                    <a:pt x="2021" y="113"/>
                  </a:cubicBezTo>
                  <a:cubicBezTo>
                    <a:pt x="2021" y="53"/>
                    <a:pt x="1972" y="3"/>
                    <a:pt x="1911" y="3"/>
                  </a:cubicBezTo>
                  <a:lnTo>
                    <a:pt x="113" y="3"/>
                  </a:lnTo>
                  <a:close/>
                </a:path>
              </a:pathLst>
            </a:cu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4" name="TextBox 3">
            <a:extLst>
              <a:ext uri="{FF2B5EF4-FFF2-40B4-BE49-F238E27FC236}">
                <a16:creationId xmlns:a16="http://schemas.microsoft.com/office/drawing/2014/main" id="{EE922F75-3439-9E54-A397-48C41AD41E84}"/>
              </a:ext>
            </a:extLst>
          </p:cNvPr>
          <p:cNvSpPr txBox="1"/>
          <p:nvPr/>
        </p:nvSpPr>
        <p:spPr>
          <a:xfrm>
            <a:off x="1966486" y="1680593"/>
            <a:ext cx="8064157" cy="1862048"/>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IN" sz="11500" dirty="0"/>
              <a:t> ₹ </a:t>
            </a:r>
            <a:r>
              <a:rPr lang="en-US" sz="11500" dirty="0"/>
              <a:t>3,00,000</a:t>
            </a:r>
          </a:p>
        </p:txBody>
      </p:sp>
      <p:sp>
        <p:nvSpPr>
          <p:cNvPr id="2" name="TextBox 1">
            <a:extLst>
              <a:ext uri="{FF2B5EF4-FFF2-40B4-BE49-F238E27FC236}">
                <a16:creationId xmlns:a16="http://schemas.microsoft.com/office/drawing/2014/main" id="{AAC825D5-15B1-97A6-F111-259FAE602AF3}"/>
              </a:ext>
            </a:extLst>
          </p:cNvPr>
          <p:cNvSpPr txBox="1"/>
          <p:nvPr/>
        </p:nvSpPr>
        <p:spPr>
          <a:xfrm>
            <a:off x="1215184" y="288561"/>
            <a:ext cx="9724571"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All This will Cost You Approx</a:t>
            </a:r>
          </a:p>
        </p:txBody>
      </p:sp>
      <p:sp>
        <p:nvSpPr>
          <p:cNvPr id="3" name="TextBox 2">
            <a:extLst>
              <a:ext uri="{FF2B5EF4-FFF2-40B4-BE49-F238E27FC236}">
                <a16:creationId xmlns:a16="http://schemas.microsoft.com/office/drawing/2014/main" id="{DF21D10A-CB2F-3481-40A9-57640C632A9F}"/>
              </a:ext>
            </a:extLst>
          </p:cNvPr>
          <p:cNvSpPr txBox="1"/>
          <p:nvPr/>
        </p:nvSpPr>
        <p:spPr>
          <a:xfrm>
            <a:off x="3413753" y="3775503"/>
            <a:ext cx="5197951" cy="707886"/>
          </a:xfrm>
          <a:prstGeom prst="rect">
            <a:avLst/>
          </a:prstGeom>
          <a:noFill/>
        </p:spPr>
        <p:txBody>
          <a:bodyPr wrap="square" rtlCol="0">
            <a:spAutoFit/>
          </a:bodyPr>
          <a:lstStyle>
            <a:defPPr>
              <a:defRPr lang="en-US"/>
            </a:defPPr>
            <a:lvl1pPr algn="ctr">
              <a:defRPr sz="4000" b="1">
                <a:solidFill>
                  <a:schemeClr val="bg1"/>
                </a:solidFill>
                <a:effectLst>
                  <a:outerShdw blurRad="723900" sx="120000" sy="120000" algn="ctr" rotWithShape="0">
                    <a:schemeClr val="accent3"/>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Per Annum </a:t>
            </a:r>
          </a:p>
        </p:txBody>
      </p:sp>
      <p:sp>
        <p:nvSpPr>
          <p:cNvPr id="28" name="Parallelogram 27">
            <a:extLst>
              <a:ext uri="{FF2B5EF4-FFF2-40B4-BE49-F238E27FC236}">
                <a16:creationId xmlns:a16="http://schemas.microsoft.com/office/drawing/2014/main" id="{05C516AC-0C86-4BEA-7732-9A737CA5C44F}"/>
              </a:ext>
            </a:extLst>
          </p:cNvPr>
          <p:cNvSpPr/>
          <p:nvPr/>
        </p:nvSpPr>
        <p:spPr>
          <a:xfrm rot="20218349">
            <a:off x="2728449" y="2361635"/>
            <a:ext cx="7014259" cy="597114"/>
          </a:xfrm>
          <a:prstGeom prst="parallelogram">
            <a:avLst>
              <a:gd name="adj" fmla="val 38569"/>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Parallelogram 28">
            <a:extLst>
              <a:ext uri="{FF2B5EF4-FFF2-40B4-BE49-F238E27FC236}">
                <a16:creationId xmlns:a16="http://schemas.microsoft.com/office/drawing/2014/main" id="{064A952B-1F7D-C8A9-78C7-E2DB0AC8B569}"/>
              </a:ext>
            </a:extLst>
          </p:cNvPr>
          <p:cNvSpPr/>
          <p:nvPr/>
        </p:nvSpPr>
        <p:spPr>
          <a:xfrm rot="1773452">
            <a:off x="2816928" y="2419684"/>
            <a:ext cx="7014259" cy="597114"/>
          </a:xfrm>
          <a:prstGeom prst="parallelogram">
            <a:avLst>
              <a:gd name="adj" fmla="val 4970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08095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repeatCount="indefinite" autoRev="1" fill="hold" grpId="1" nodeType="withEffect">
                                  <p:stCondLst>
                                    <p:cond delay="1000"/>
                                  </p:stCondLst>
                                  <p:childTnLst>
                                    <p:animMotion origin="layout" path="M 0 3.7037E-6 L -0.00156 0.26342 " pathEditMode="relative" rAng="0" ptsTypes="AA">
                                      <p:cBhvr>
                                        <p:cTn id="9" dur="6750" fill="hold"/>
                                        <p:tgtEl>
                                          <p:spTgt spid="11"/>
                                        </p:tgtEl>
                                        <p:attrNameLst>
                                          <p:attrName>ppt_x</p:attrName>
                                          <p:attrName>ppt_y</p:attrName>
                                        </p:attrNameLst>
                                      </p:cBhvr>
                                      <p:rCtr x="-78" y="13171"/>
                                    </p:animMotion>
                                  </p:childTnLst>
                                </p:cTn>
                              </p:par>
                              <p:par>
                                <p:cTn id="10" presetID="10"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repeatCount="indefinite" autoRev="1" fill="hold" grpId="1" nodeType="withEffect">
                                  <p:stCondLst>
                                    <p:cond delay="1000"/>
                                  </p:stCondLst>
                                  <p:childTnLst>
                                    <p:animMotion origin="layout" path="M -4.16667E-7 1.48148E-6 L 0.00078 -0.23519 " pathEditMode="relative" rAng="0" ptsTypes="AA">
                                      <p:cBhvr>
                                        <p:cTn id="14" dur="6750" fill="hold"/>
                                        <p:tgtEl>
                                          <p:spTgt spid="12"/>
                                        </p:tgtEl>
                                        <p:attrNameLst>
                                          <p:attrName>ppt_x</p:attrName>
                                          <p:attrName>ppt_y</p:attrName>
                                        </p:attrNameLst>
                                      </p:cBhvr>
                                      <p:rCtr x="39" y="-11759"/>
                                    </p:animMotion>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repeatCount="indefinite" autoRev="1" fill="hold" grpId="1" nodeType="withEffect">
                                  <p:stCondLst>
                                    <p:cond delay="1000"/>
                                  </p:stCondLst>
                                  <p:childTnLst>
                                    <p:animMotion origin="layout" path="M -1.66667E-6 -4.07407E-6 L -1.66667E-6 -0.23217 " pathEditMode="relative" rAng="0" ptsTypes="AA">
                                      <p:cBhvr>
                                        <p:cTn id="19" dur="6750" fill="hold"/>
                                        <p:tgtEl>
                                          <p:spTgt spid="8"/>
                                        </p:tgtEl>
                                        <p:attrNameLst>
                                          <p:attrName>ppt_x</p:attrName>
                                          <p:attrName>ppt_y</p:attrName>
                                        </p:attrNameLst>
                                      </p:cBhvr>
                                      <p:rCtr x="0" y="-1162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repeatCount="indefinite" autoRev="1" fill="hold" grpId="1" nodeType="withEffect">
                                  <p:stCondLst>
                                    <p:cond delay="1000"/>
                                  </p:stCondLst>
                                  <p:childTnLst>
                                    <p:animMotion origin="layout" path="M -1.875E-6 4.07407E-6 L -0.00156 0.26342 " pathEditMode="relative" rAng="0" ptsTypes="AA">
                                      <p:cBhvr>
                                        <p:cTn id="24" dur="6750" fill="hold"/>
                                        <p:tgtEl>
                                          <p:spTgt spid="9"/>
                                        </p:tgtEl>
                                        <p:attrNameLst>
                                          <p:attrName>ppt_x</p:attrName>
                                          <p:attrName>ppt_y</p:attrName>
                                        </p:attrNameLst>
                                      </p:cBhvr>
                                      <p:rCtr x="-78" y="13171"/>
                                    </p:animMotion>
                                  </p:childTnLst>
                                </p:cTn>
                              </p:par>
                              <p:par>
                                <p:cTn id="25" presetID="22" presetClass="entr" presetSubtype="4"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8" fill="hold" grpId="0" nodeType="withEffect">
                                  <p:stCondLst>
                                    <p:cond delay="150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500"/>
                                        <p:tgtEl>
                                          <p:spTgt spid="4"/>
                                        </p:tgtEl>
                                      </p:cBhvr>
                                    </p:animEffect>
                                  </p:childTnLst>
                                </p:cTn>
                              </p:par>
                              <p:par>
                                <p:cTn id="31" presetID="22" presetClass="entr" presetSubtype="4" fill="hold" grpId="0" nodeType="withEffect">
                                  <p:stCondLst>
                                    <p:cond delay="230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4" grpId="0"/>
      <p:bldP spid="2" grpId="0"/>
      <p:bldP spid="3" grpId="0"/>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lass">
            <a:extLst>
              <a:ext uri="{FF2B5EF4-FFF2-40B4-BE49-F238E27FC236}">
                <a16:creationId xmlns:a16="http://schemas.microsoft.com/office/drawing/2014/main" id="{FC68FB83-91D0-80C8-8DBE-279AF56B94FB}"/>
              </a:ext>
            </a:extLst>
          </p:cNvPr>
          <p:cNvGrpSpPr/>
          <p:nvPr/>
        </p:nvGrpSpPr>
        <p:grpSpPr>
          <a:xfrm>
            <a:off x="333984" y="209408"/>
            <a:ext cx="11634240" cy="6527057"/>
            <a:chOff x="6700838" y="1390650"/>
            <a:chExt cx="5532438" cy="4076700"/>
          </a:xfrm>
        </p:grpSpPr>
        <p:sp>
          <p:nvSpPr>
            <p:cNvPr id="3" name="Rectangle 18">
              <a:extLst>
                <a:ext uri="{FF2B5EF4-FFF2-40B4-BE49-F238E27FC236}">
                  <a16:creationId xmlns:a16="http://schemas.microsoft.com/office/drawing/2014/main" id="{FD643558-694D-2553-A2C8-71539C6B13D6}"/>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4" name="Freeform 7">
              <a:extLst>
                <a:ext uri="{FF2B5EF4-FFF2-40B4-BE49-F238E27FC236}">
                  <a16:creationId xmlns:a16="http://schemas.microsoft.com/office/drawing/2014/main" id="{18781A33-E2E1-963E-AC0B-679840FD451E}"/>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6" name="TextBox 5">
            <a:extLst>
              <a:ext uri="{FF2B5EF4-FFF2-40B4-BE49-F238E27FC236}">
                <a16:creationId xmlns:a16="http://schemas.microsoft.com/office/drawing/2014/main" id="{4E955E80-C6AA-4975-8E0E-8448CF5F2FE1}"/>
              </a:ext>
            </a:extLst>
          </p:cNvPr>
          <p:cNvSpPr txBox="1"/>
          <p:nvPr/>
        </p:nvSpPr>
        <p:spPr>
          <a:xfrm>
            <a:off x="758758" y="1531045"/>
            <a:ext cx="10262681" cy="707886"/>
          </a:xfrm>
          <a:prstGeom prst="rect">
            <a:avLst/>
          </a:prstGeom>
          <a:noFill/>
        </p:spPr>
        <p:txBody>
          <a:bodyPr wrap="square">
            <a:spAutoFit/>
          </a:bodyPr>
          <a:lstStyle/>
          <a:p>
            <a:r>
              <a:rPr 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SMART   : 25000+(18% GST)</a:t>
            </a:r>
            <a:endParaRPr lang="en-US" sz="4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7" name="TextBox 6">
            <a:extLst>
              <a:ext uri="{FF2B5EF4-FFF2-40B4-BE49-F238E27FC236}">
                <a16:creationId xmlns:a16="http://schemas.microsoft.com/office/drawing/2014/main" id="{B9C1D5EE-C528-417A-8B86-22F195D81793}"/>
              </a:ext>
            </a:extLst>
          </p:cNvPr>
          <p:cNvSpPr txBox="1"/>
          <p:nvPr/>
        </p:nvSpPr>
        <p:spPr>
          <a:xfrm>
            <a:off x="758758" y="3161534"/>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Live Interactive Sessions – 9 To 10 PM</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B35ED4-7F89-4B63-B71D-CBC761637E1B}"/>
              </a:ext>
            </a:extLst>
          </p:cNvPr>
          <p:cNvSpPr txBox="1"/>
          <p:nvPr/>
        </p:nvSpPr>
        <p:spPr>
          <a:xfrm>
            <a:off x="758758" y="3786539"/>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App Education (12 Modules) </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878DB0E-62DA-4C01-933D-7C2648CA2F23}"/>
              </a:ext>
            </a:extLst>
          </p:cNvPr>
          <p:cNvSpPr txBox="1"/>
          <p:nvPr/>
        </p:nvSpPr>
        <p:spPr>
          <a:xfrm>
            <a:off x="758758" y="2096690"/>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12 Months  Subscription with All Benefit</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CE7F39-D295-4058-AC69-C443AA132046}"/>
              </a:ext>
            </a:extLst>
          </p:cNvPr>
          <p:cNvSpPr txBox="1"/>
          <p:nvPr/>
        </p:nvSpPr>
        <p:spPr>
          <a:xfrm>
            <a:off x="758758" y="4411544"/>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240 Live Session</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31AF72E-CE68-499E-A534-F8B5A5902BAD}"/>
              </a:ext>
            </a:extLst>
          </p:cNvPr>
          <p:cNvSpPr txBox="1"/>
          <p:nvPr/>
        </p:nvSpPr>
        <p:spPr>
          <a:xfrm>
            <a:off x="758758" y="5036549"/>
            <a:ext cx="10262681" cy="584775"/>
          </a:xfrm>
          <a:prstGeom prst="rect">
            <a:avLst/>
          </a:prstGeom>
          <a:noFill/>
        </p:spPr>
        <p:txBody>
          <a:bodyPr wrap="square">
            <a:spAutoFit/>
          </a:bodyPr>
          <a:lstStyle/>
          <a:p>
            <a:r>
              <a:rPr lang="en-US" sz="3200" b="0" cap="none" spc="0" dirty="0">
                <a:ln w="0"/>
                <a:solidFill>
                  <a:schemeClr val="bg1"/>
                </a:solidFill>
                <a:latin typeface="Arial" panose="020B0604020202020204" pitchFamily="34" charset="0"/>
                <a:cs typeface="Arial" panose="020B0604020202020204" pitchFamily="34" charset="0"/>
              </a:rPr>
              <a:t>Specia</a:t>
            </a:r>
            <a:r>
              <a:rPr lang="en-US" sz="3200" dirty="0">
                <a:ln w="0"/>
                <a:solidFill>
                  <a:schemeClr val="bg1"/>
                </a:solidFill>
                <a:latin typeface="Arial" panose="020B0604020202020204" pitchFamily="34" charset="0"/>
                <a:cs typeface="Arial" panose="020B0604020202020204" pitchFamily="34" charset="0"/>
              </a:rPr>
              <a:t>l </a:t>
            </a:r>
            <a:r>
              <a:rPr lang="en-US" sz="3200" b="0" cap="none" spc="0" dirty="0">
                <a:ln w="0"/>
                <a:solidFill>
                  <a:schemeClr val="bg1"/>
                </a:solidFill>
                <a:latin typeface="Arial" panose="020B0604020202020204" pitchFamily="34" charset="0"/>
                <a:cs typeface="Arial" panose="020B0604020202020204" pitchFamily="34" charset="0"/>
              </a:rPr>
              <a:t>Ex</a:t>
            </a:r>
            <a:r>
              <a:rPr lang="en-US" sz="3200" dirty="0">
                <a:ln w="0"/>
                <a:solidFill>
                  <a:schemeClr val="bg1"/>
                </a:solidFill>
                <a:latin typeface="Arial" panose="020B0604020202020204" pitchFamily="34" charset="0"/>
                <a:cs typeface="Arial" panose="020B0604020202020204" pitchFamily="34" charset="0"/>
              </a:rPr>
              <a:t>tra Session (Mind Mentoring)</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5FFBC96-C839-4B4B-86FB-D626E4ECA1C4}"/>
              </a:ext>
            </a:extLst>
          </p:cNvPr>
          <p:cNvSpPr txBox="1"/>
          <p:nvPr/>
        </p:nvSpPr>
        <p:spPr>
          <a:xfrm>
            <a:off x="758758" y="5661554"/>
            <a:ext cx="10262681" cy="584775"/>
          </a:xfrm>
          <a:prstGeom prst="rect">
            <a:avLst/>
          </a:prstGeom>
          <a:noFill/>
        </p:spPr>
        <p:txBody>
          <a:bodyPr wrap="square">
            <a:spAutoFit/>
          </a:bodyPr>
          <a:lstStyle/>
          <a:p>
            <a:r>
              <a:rPr lang="en-US" sz="3200" b="0" cap="none" spc="0" dirty="0">
                <a:ln w="0"/>
                <a:solidFill>
                  <a:schemeClr val="bg1"/>
                </a:solidFill>
                <a:latin typeface="Arial" panose="020B0604020202020204" pitchFamily="34" charset="0"/>
                <a:cs typeface="Arial" panose="020B0604020202020204" pitchFamily="34" charset="0"/>
              </a:rPr>
              <a:t>WG Traders Community</a:t>
            </a:r>
          </a:p>
        </p:txBody>
      </p:sp>
      <p:cxnSp>
        <p:nvCxnSpPr>
          <p:cNvPr id="16" name="Straight Connector 15">
            <a:extLst>
              <a:ext uri="{FF2B5EF4-FFF2-40B4-BE49-F238E27FC236}">
                <a16:creationId xmlns:a16="http://schemas.microsoft.com/office/drawing/2014/main" id="{3C390755-B3A6-48AC-A4F8-942098180AC9}"/>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6F745C-8A8C-4888-8711-F0AB6A66778A}"/>
              </a:ext>
            </a:extLst>
          </p:cNvPr>
          <p:cNvSpPr txBox="1"/>
          <p:nvPr/>
        </p:nvSpPr>
        <p:spPr>
          <a:xfrm>
            <a:off x="0" y="305685"/>
            <a:ext cx="12192000" cy="769441"/>
          </a:xfrm>
          <a:prstGeom prst="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Our Fees Structure </a:t>
            </a:r>
            <a:endParaRPr lang="en-US" sz="4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5" name="TextBox 4">
            <a:extLst>
              <a:ext uri="{FF2B5EF4-FFF2-40B4-BE49-F238E27FC236}">
                <a16:creationId xmlns:a16="http://schemas.microsoft.com/office/drawing/2014/main" id="{76FAC9E6-42F2-49CD-C1F9-7CD6209AC759}"/>
              </a:ext>
            </a:extLst>
          </p:cNvPr>
          <p:cNvSpPr txBox="1"/>
          <p:nvPr/>
        </p:nvSpPr>
        <p:spPr>
          <a:xfrm>
            <a:off x="758757" y="2625767"/>
            <a:ext cx="10262681" cy="584775"/>
          </a:xfrm>
          <a:prstGeom prst="rect">
            <a:avLst/>
          </a:prstGeom>
          <a:noFill/>
        </p:spPr>
        <p:txBody>
          <a:bodyPr wrap="square">
            <a:spAutoFit/>
          </a:bodyPr>
          <a:lstStyle/>
          <a:p>
            <a:r>
              <a:rPr lang="en-US" sz="3200" b="1" dirty="0">
                <a:ln w="0"/>
                <a:solidFill>
                  <a:schemeClr val="bg1"/>
                </a:solidFill>
                <a:latin typeface="Arial" panose="020B0604020202020204" pitchFamily="34" charset="0"/>
                <a:cs typeface="Arial" panose="020B0604020202020204" pitchFamily="34" charset="0"/>
              </a:rPr>
              <a:t>Additional Benefits</a:t>
            </a:r>
            <a:endParaRPr lang="en-US" sz="3200" b="1" cap="none" spc="0" dirty="0">
              <a:ln w="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881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lass">
            <a:extLst>
              <a:ext uri="{FF2B5EF4-FFF2-40B4-BE49-F238E27FC236}">
                <a16:creationId xmlns:a16="http://schemas.microsoft.com/office/drawing/2014/main" id="{1E0C2665-7064-1334-A288-8711EA1F1F11}"/>
              </a:ext>
            </a:extLst>
          </p:cNvPr>
          <p:cNvGrpSpPr/>
          <p:nvPr/>
        </p:nvGrpSpPr>
        <p:grpSpPr>
          <a:xfrm>
            <a:off x="333984" y="163109"/>
            <a:ext cx="11634240" cy="6202965"/>
            <a:chOff x="6700838" y="1390650"/>
            <a:chExt cx="5532438" cy="4076700"/>
          </a:xfrm>
        </p:grpSpPr>
        <p:sp>
          <p:nvSpPr>
            <p:cNvPr id="3" name="Rectangle 18">
              <a:extLst>
                <a:ext uri="{FF2B5EF4-FFF2-40B4-BE49-F238E27FC236}">
                  <a16:creationId xmlns:a16="http://schemas.microsoft.com/office/drawing/2014/main" id="{3C13C648-EFEB-D324-A4C8-791EC9B31B45}"/>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5" name="Freeform 7">
              <a:extLst>
                <a:ext uri="{FF2B5EF4-FFF2-40B4-BE49-F238E27FC236}">
                  <a16:creationId xmlns:a16="http://schemas.microsoft.com/office/drawing/2014/main" id="{71F5457E-F04B-8D54-E259-9162E2FCB86A}"/>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4" name="TextBox 3">
            <a:extLst>
              <a:ext uri="{FF2B5EF4-FFF2-40B4-BE49-F238E27FC236}">
                <a16:creationId xmlns:a16="http://schemas.microsoft.com/office/drawing/2014/main" id="{E4470A9D-CE29-4D68-81FD-540507CB35FF}"/>
              </a:ext>
            </a:extLst>
          </p:cNvPr>
          <p:cNvSpPr txBox="1"/>
          <p:nvPr/>
        </p:nvSpPr>
        <p:spPr>
          <a:xfrm>
            <a:off x="0" y="305685"/>
            <a:ext cx="12192000" cy="769441"/>
          </a:xfrm>
          <a:prstGeom prst="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Our Fees Structure </a:t>
            </a:r>
            <a:endParaRPr lang="en-US" sz="4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 name="TextBox 5">
            <a:extLst>
              <a:ext uri="{FF2B5EF4-FFF2-40B4-BE49-F238E27FC236}">
                <a16:creationId xmlns:a16="http://schemas.microsoft.com/office/drawing/2014/main" id="{4E955E80-C6AA-4975-8E0E-8448CF5F2FE1}"/>
              </a:ext>
            </a:extLst>
          </p:cNvPr>
          <p:cNvSpPr txBox="1"/>
          <p:nvPr/>
        </p:nvSpPr>
        <p:spPr>
          <a:xfrm>
            <a:off x="758758" y="1078559"/>
            <a:ext cx="11099259" cy="707886"/>
          </a:xfrm>
          <a:prstGeom prst="rect">
            <a:avLst/>
          </a:prstGeom>
          <a:noFill/>
        </p:spPr>
        <p:txBody>
          <a:bodyPr wrap="square">
            <a:spAutoFit/>
          </a:bodyPr>
          <a:lstStyle/>
          <a:p>
            <a:r>
              <a:rPr 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SKILL BOOST  : 17,500+(18% GST)</a:t>
            </a:r>
            <a:endParaRPr lang="en-US" sz="4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0" name="TextBox 9">
            <a:extLst>
              <a:ext uri="{FF2B5EF4-FFF2-40B4-BE49-F238E27FC236}">
                <a16:creationId xmlns:a16="http://schemas.microsoft.com/office/drawing/2014/main" id="{CDB35ED4-7F89-4B63-B71D-CBC761637E1B}"/>
              </a:ext>
            </a:extLst>
          </p:cNvPr>
          <p:cNvSpPr txBox="1"/>
          <p:nvPr/>
        </p:nvSpPr>
        <p:spPr>
          <a:xfrm>
            <a:off x="725378" y="2348036"/>
            <a:ext cx="10262681" cy="584775"/>
          </a:xfrm>
          <a:prstGeom prst="rect">
            <a:avLst/>
          </a:prstGeom>
          <a:noFill/>
        </p:spPr>
        <p:txBody>
          <a:bodyPr wrap="square">
            <a:spAutoFit/>
          </a:bodyPr>
          <a:lstStyle/>
          <a:p>
            <a:r>
              <a:rPr lang="en-US" sz="3200" b="1" dirty="0">
                <a:ln w="0"/>
                <a:solidFill>
                  <a:schemeClr val="bg1"/>
                </a:solidFill>
                <a:latin typeface="Arial" panose="020B0604020202020204" pitchFamily="34" charset="0"/>
                <a:cs typeface="Arial" panose="020B0604020202020204" pitchFamily="34" charset="0"/>
              </a:rPr>
              <a:t>Additional Benefits</a:t>
            </a:r>
            <a:endParaRPr lang="en-US" sz="3200" b="1" cap="none" spc="0" dirty="0">
              <a:ln w="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878DB0E-62DA-4C01-933D-7C2648CA2F23}"/>
              </a:ext>
            </a:extLst>
          </p:cNvPr>
          <p:cNvSpPr txBox="1"/>
          <p:nvPr/>
        </p:nvSpPr>
        <p:spPr>
          <a:xfrm>
            <a:off x="725378" y="1783102"/>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12 Months  Subscription</a:t>
            </a:r>
            <a:endParaRPr lang="en-US" sz="3200" b="0" cap="none" spc="0" dirty="0">
              <a:ln w="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C390755-B3A6-48AC-A4F8-942098180AC9}"/>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DA1691-6006-48CB-959A-130392613783}"/>
              </a:ext>
            </a:extLst>
          </p:cNvPr>
          <p:cNvSpPr txBox="1"/>
          <p:nvPr/>
        </p:nvSpPr>
        <p:spPr>
          <a:xfrm>
            <a:off x="725378" y="2912970"/>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Live Interactive Sessions – 9 To 10 PM</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24439CB-D950-4E8E-BD0B-13733CA34C0B}"/>
              </a:ext>
            </a:extLst>
          </p:cNvPr>
          <p:cNvSpPr txBox="1"/>
          <p:nvPr/>
        </p:nvSpPr>
        <p:spPr>
          <a:xfrm>
            <a:off x="725378" y="3477904"/>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App Education (12 Modules) </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4E80AC-9EC3-20E3-3A7C-2E40A7B57A46}"/>
              </a:ext>
            </a:extLst>
          </p:cNvPr>
          <p:cNvSpPr txBox="1"/>
          <p:nvPr/>
        </p:nvSpPr>
        <p:spPr>
          <a:xfrm>
            <a:off x="725378" y="4042838"/>
            <a:ext cx="10262681" cy="584775"/>
          </a:xfrm>
          <a:prstGeom prst="rect">
            <a:avLst/>
          </a:prstGeom>
          <a:noFill/>
        </p:spPr>
        <p:txBody>
          <a:bodyPr wrap="square" lIns="91440" tIns="45720" rIns="91440" bIns="45720" anchor="t">
            <a:spAutoFit/>
          </a:bodyPr>
          <a:lstStyle/>
          <a:p>
            <a:r>
              <a:rPr lang="en-US" sz="3200" dirty="0">
                <a:ln w="0"/>
                <a:solidFill>
                  <a:schemeClr val="bg1"/>
                </a:solidFill>
                <a:latin typeface="Arial" panose="020B0604020202020204" pitchFamily="34" charset="0"/>
                <a:cs typeface="Arial" panose="020B0604020202020204" pitchFamily="34" charset="0"/>
              </a:rPr>
              <a:t>Financial Education</a:t>
            </a:r>
            <a:endParaRPr lang="en-US" sz="3200" cap="none" spc="0" dirty="0">
              <a:ln w="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7ABCE7C-BCFC-C6B4-73B3-57F481355BD1}"/>
              </a:ext>
            </a:extLst>
          </p:cNvPr>
          <p:cNvSpPr txBox="1"/>
          <p:nvPr/>
        </p:nvSpPr>
        <p:spPr>
          <a:xfrm>
            <a:off x="725378" y="5194666"/>
            <a:ext cx="10262681" cy="584775"/>
          </a:xfrm>
          <a:prstGeom prst="rect">
            <a:avLst/>
          </a:prstGeom>
          <a:noFill/>
        </p:spPr>
        <p:txBody>
          <a:bodyPr wrap="square">
            <a:spAutoFit/>
          </a:bodyPr>
          <a:lstStyle/>
          <a:p>
            <a:r>
              <a:rPr lang="en-US" sz="3200" cap="none" spc="0" dirty="0">
                <a:ln w="0"/>
                <a:solidFill>
                  <a:schemeClr val="bg1"/>
                </a:solidFill>
                <a:latin typeface="Arial" panose="020B0604020202020204" pitchFamily="34" charset="0"/>
                <a:cs typeface="Arial" panose="020B0604020202020204" pitchFamily="34" charset="0"/>
              </a:rPr>
              <a:t>Memory Enhancement Training</a:t>
            </a:r>
          </a:p>
        </p:txBody>
      </p:sp>
      <p:sp>
        <p:nvSpPr>
          <p:cNvPr id="12" name="TextBox 11">
            <a:extLst>
              <a:ext uri="{FF2B5EF4-FFF2-40B4-BE49-F238E27FC236}">
                <a16:creationId xmlns:a16="http://schemas.microsoft.com/office/drawing/2014/main" id="{67511CCB-E315-DCDE-ABC3-D3C1D7E88063}"/>
              </a:ext>
            </a:extLst>
          </p:cNvPr>
          <p:cNvSpPr txBox="1"/>
          <p:nvPr/>
        </p:nvSpPr>
        <p:spPr>
          <a:xfrm>
            <a:off x="758758" y="4596501"/>
            <a:ext cx="11357765" cy="584775"/>
          </a:xfrm>
          <a:prstGeom prst="rect">
            <a:avLst/>
          </a:prstGeom>
          <a:noFill/>
        </p:spPr>
        <p:txBody>
          <a:bodyPr wrap="square" lIns="91440" tIns="45720" rIns="91440" bIns="45720" anchor="t">
            <a:spAutoFit/>
          </a:bodyPr>
          <a:lstStyle/>
          <a:p>
            <a:r>
              <a:rPr lang="en-US" sz="3200" dirty="0">
                <a:ln w="0"/>
                <a:solidFill>
                  <a:schemeClr val="bg1"/>
                </a:solidFill>
                <a:latin typeface="Arial" panose="020B0604020202020204" pitchFamily="34" charset="0"/>
                <a:cs typeface="Arial" panose="020B0604020202020204" pitchFamily="34" charset="0"/>
              </a:rPr>
              <a:t>Financial Planning And Wealth Management</a:t>
            </a:r>
            <a:endParaRPr lang="en-US" sz="3200" cap="none" spc="0" dirty="0">
              <a:ln w="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34E6713-B120-C9C5-BC9B-EF100AC42D6F}"/>
              </a:ext>
            </a:extLst>
          </p:cNvPr>
          <p:cNvSpPr txBox="1"/>
          <p:nvPr/>
        </p:nvSpPr>
        <p:spPr>
          <a:xfrm>
            <a:off x="725378" y="5737643"/>
            <a:ext cx="10262681" cy="584775"/>
          </a:xfrm>
          <a:prstGeom prst="rect">
            <a:avLst/>
          </a:prstGeom>
          <a:noFill/>
        </p:spPr>
        <p:txBody>
          <a:bodyPr wrap="square">
            <a:spAutoFit/>
          </a:bodyPr>
          <a:lstStyle/>
          <a:p>
            <a:r>
              <a:rPr lang="en-US" sz="3200" cap="none" spc="0" dirty="0">
                <a:ln w="0"/>
                <a:solidFill>
                  <a:schemeClr val="bg1"/>
                </a:solidFill>
                <a:latin typeface="Arial" panose="020B0604020202020204" pitchFamily="34" charset="0"/>
                <a:cs typeface="Arial" panose="020B0604020202020204" pitchFamily="34" charset="0"/>
              </a:rPr>
              <a:t>Spoken English</a:t>
            </a:r>
          </a:p>
        </p:txBody>
      </p:sp>
    </p:spTree>
    <p:extLst>
      <p:ext uri="{BB962C8B-B14F-4D97-AF65-F5344CB8AC3E}">
        <p14:creationId xmlns:p14="http://schemas.microsoft.com/office/powerpoint/2010/main" val="166999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lass">
            <a:extLst>
              <a:ext uri="{FF2B5EF4-FFF2-40B4-BE49-F238E27FC236}">
                <a16:creationId xmlns:a16="http://schemas.microsoft.com/office/drawing/2014/main" id="{FC68FB83-91D0-80C8-8DBE-279AF56B94FB}"/>
              </a:ext>
            </a:extLst>
          </p:cNvPr>
          <p:cNvGrpSpPr/>
          <p:nvPr/>
        </p:nvGrpSpPr>
        <p:grpSpPr>
          <a:xfrm>
            <a:off x="333984" y="209408"/>
            <a:ext cx="11634240" cy="6527057"/>
            <a:chOff x="6700838" y="1390650"/>
            <a:chExt cx="5532438" cy="4076700"/>
          </a:xfrm>
        </p:grpSpPr>
        <p:sp>
          <p:nvSpPr>
            <p:cNvPr id="3" name="Rectangle 18">
              <a:extLst>
                <a:ext uri="{FF2B5EF4-FFF2-40B4-BE49-F238E27FC236}">
                  <a16:creationId xmlns:a16="http://schemas.microsoft.com/office/drawing/2014/main" id="{FD643558-694D-2553-A2C8-71539C6B13D6}"/>
                </a:ext>
              </a:extLst>
            </p:cNvPr>
            <p:cNvSpPr>
              <a:spLocks noChangeArrowheads="1"/>
            </p:cNvSpPr>
            <p:nvPr/>
          </p:nvSpPr>
          <p:spPr bwMode="auto">
            <a:xfrm>
              <a:off x="6708776" y="1398588"/>
              <a:ext cx="5516563" cy="4065588"/>
            </a:xfrm>
            <a:prstGeom prst="roundRect">
              <a:avLst/>
            </a:prstGeom>
            <a:gradFill>
              <a:gsLst>
                <a:gs pos="0">
                  <a:srgbClr val="FFFFFF">
                    <a:alpha val="11000"/>
                  </a:srgbClr>
                </a:gs>
                <a:gs pos="100000">
                  <a:srgbClr val="FFFFFF">
                    <a:alpha val="21000"/>
                  </a:srgbClr>
                </a:gs>
              </a:gsLst>
              <a:lin ang="2700000" scaled="0"/>
            </a:gradFill>
            <a:ln w="9525">
              <a:noFill/>
              <a:round/>
              <a:headEnd/>
              <a:tailEn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4" name="Freeform 7">
              <a:extLst>
                <a:ext uri="{FF2B5EF4-FFF2-40B4-BE49-F238E27FC236}">
                  <a16:creationId xmlns:a16="http://schemas.microsoft.com/office/drawing/2014/main" id="{18781A33-E2E1-963E-AC0B-679840FD451E}"/>
                </a:ext>
              </a:extLst>
            </p:cNvPr>
            <p:cNvSpPr>
              <a:spLocks noEditPoints="1"/>
            </p:cNvSpPr>
            <p:nvPr/>
          </p:nvSpPr>
          <p:spPr bwMode="auto">
            <a:xfrm>
              <a:off x="6700838" y="1390650"/>
              <a:ext cx="5532438" cy="4076700"/>
            </a:xfrm>
            <a:prstGeom prst="roundRect">
              <a:avLst/>
            </a:prstGeom>
            <a:gradFill>
              <a:gsLst>
                <a:gs pos="0">
                  <a:srgbClr val="FFFFFF">
                    <a:alpha val="33000"/>
                  </a:srgbClr>
                </a:gs>
                <a:gs pos="82000">
                  <a:srgbClr val="FFFFFF">
                    <a:alpha val="0"/>
                  </a:srgbClr>
                </a:gs>
              </a:gsLst>
              <a:lin ang="27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sp>
        <p:nvSpPr>
          <p:cNvPr id="6" name="TextBox 5">
            <a:extLst>
              <a:ext uri="{FF2B5EF4-FFF2-40B4-BE49-F238E27FC236}">
                <a16:creationId xmlns:a16="http://schemas.microsoft.com/office/drawing/2014/main" id="{4E955E80-C6AA-4975-8E0E-8448CF5F2FE1}"/>
              </a:ext>
            </a:extLst>
          </p:cNvPr>
          <p:cNvSpPr txBox="1"/>
          <p:nvPr/>
        </p:nvSpPr>
        <p:spPr>
          <a:xfrm>
            <a:off x="758757" y="1531045"/>
            <a:ext cx="10262681" cy="707886"/>
          </a:xfrm>
          <a:prstGeom prst="rect">
            <a:avLst/>
          </a:prstGeom>
          <a:noFill/>
        </p:spPr>
        <p:txBody>
          <a:bodyPr wrap="square">
            <a:spAutoFit/>
          </a:bodyPr>
          <a:lstStyle/>
          <a:p>
            <a:r>
              <a:rPr 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SMART STUDY : 10000+(18% GST)</a:t>
            </a:r>
            <a:endParaRPr lang="en-US" sz="4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7" name="TextBox 6">
            <a:extLst>
              <a:ext uri="{FF2B5EF4-FFF2-40B4-BE49-F238E27FC236}">
                <a16:creationId xmlns:a16="http://schemas.microsoft.com/office/drawing/2014/main" id="{B9C1D5EE-C528-417A-8B86-22F195D81793}"/>
              </a:ext>
            </a:extLst>
          </p:cNvPr>
          <p:cNvSpPr txBox="1"/>
          <p:nvPr/>
        </p:nvSpPr>
        <p:spPr>
          <a:xfrm>
            <a:off x="758757" y="2830481"/>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Live Interactive Sessions – 9 To 10 PM</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B35ED4-7F89-4B63-B71D-CBC761637E1B}"/>
              </a:ext>
            </a:extLst>
          </p:cNvPr>
          <p:cNvSpPr txBox="1"/>
          <p:nvPr/>
        </p:nvSpPr>
        <p:spPr>
          <a:xfrm>
            <a:off x="758757" y="3425374"/>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App Education (12 Modules) </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878DB0E-62DA-4C01-933D-7C2648CA2F23}"/>
              </a:ext>
            </a:extLst>
          </p:cNvPr>
          <p:cNvSpPr txBox="1"/>
          <p:nvPr/>
        </p:nvSpPr>
        <p:spPr>
          <a:xfrm>
            <a:off x="758757" y="2235588"/>
            <a:ext cx="10262681" cy="584775"/>
          </a:xfrm>
          <a:prstGeom prst="rect">
            <a:avLst/>
          </a:prstGeom>
          <a:noFill/>
        </p:spPr>
        <p:txBody>
          <a:bodyPr wrap="square">
            <a:spAutoFit/>
          </a:bodyPr>
          <a:lstStyle/>
          <a:p>
            <a:r>
              <a:rPr lang="en-US" sz="3200" dirty="0">
                <a:ln w="0"/>
                <a:solidFill>
                  <a:schemeClr val="bg1"/>
                </a:solidFill>
                <a:latin typeface="Arial" panose="020B0604020202020204" pitchFamily="34" charset="0"/>
                <a:cs typeface="Arial" panose="020B0604020202020204" pitchFamily="34" charset="0"/>
              </a:rPr>
              <a:t>12 Months  Subscription</a:t>
            </a:r>
            <a:endParaRPr lang="en-US" sz="3200" b="0" cap="none" spc="0" dirty="0">
              <a:ln w="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CE7F39-D295-4058-AC69-C443AA132046}"/>
              </a:ext>
            </a:extLst>
          </p:cNvPr>
          <p:cNvSpPr txBox="1"/>
          <p:nvPr/>
        </p:nvSpPr>
        <p:spPr>
          <a:xfrm>
            <a:off x="758757" y="4020267"/>
            <a:ext cx="10262681" cy="707886"/>
          </a:xfrm>
          <a:prstGeom prst="rect">
            <a:avLst/>
          </a:prstGeom>
          <a:noFill/>
        </p:spPr>
        <p:txBody>
          <a:bodyPr wrap="square" lIns="91440" tIns="45720" rIns="91440" bIns="45720" anchor="t">
            <a:spAutoFit/>
          </a:bodyPr>
          <a:lstStyle/>
          <a:p>
            <a:r>
              <a:rPr lang="en-US" sz="4000" b="1" dirty="0">
                <a:ln w="0"/>
                <a:solidFill>
                  <a:schemeClr val="bg1"/>
                </a:solidFill>
                <a:latin typeface="Arial" panose="020B0604020202020204" pitchFamily="34" charset="0"/>
                <a:cs typeface="Arial" panose="020B0604020202020204" pitchFamily="34" charset="0"/>
              </a:rPr>
              <a:t>Financial Education</a:t>
            </a:r>
            <a:endParaRPr lang="en-US" sz="4000" b="1" cap="none" spc="0" dirty="0">
              <a:ln w="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31AF72E-CE68-499E-A534-F8B5A5902BAD}"/>
              </a:ext>
            </a:extLst>
          </p:cNvPr>
          <p:cNvSpPr txBox="1"/>
          <p:nvPr/>
        </p:nvSpPr>
        <p:spPr>
          <a:xfrm>
            <a:off x="758757" y="5456273"/>
            <a:ext cx="10262681" cy="707886"/>
          </a:xfrm>
          <a:prstGeom prst="rect">
            <a:avLst/>
          </a:prstGeom>
          <a:noFill/>
        </p:spPr>
        <p:txBody>
          <a:bodyPr wrap="square">
            <a:spAutoFit/>
          </a:bodyPr>
          <a:lstStyle/>
          <a:p>
            <a:r>
              <a:rPr lang="en-US" sz="4000" b="1" cap="none" spc="0" dirty="0">
                <a:ln w="0"/>
                <a:solidFill>
                  <a:schemeClr val="bg1"/>
                </a:solidFill>
                <a:latin typeface="Arial" panose="020B0604020202020204" pitchFamily="34" charset="0"/>
                <a:cs typeface="Arial" panose="020B0604020202020204" pitchFamily="34" charset="0"/>
              </a:rPr>
              <a:t>Memory Enhancement Training</a:t>
            </a:r>
          </a:p>
        </p:txBody>
      </p:sp>
      <p:cxnSp>
        <p:nvCxnSpPr>
          <p:cNvPr id="16" name="Straight Connector 15">
            <a:extLst>
              <a:ext uri="{FF2B5EF4-FFF2-40B4-BE49-F238E27FC236}">
                <a16:creationId xmlns:a16="http://schemas.microsoft.com/office/drawing/2014/main" id="{3C390755-B3A6-48AC-A4F8-942098180AC9}"/>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6F745C-8A8C-4888-8711-F0AB6A66778A}"/>
              </a:ext>
            </a:extLst>
          </p:cNvPr>
          <p:cNvSpPr txBox="1"/>
          <p:nvPr/>
        </p:nvSpPr>
        <p:spPr>
          <a:xfrm>
            <a:off x="0" y="305685"/>
            <a:ext cx="12192000" cy="769441"/>
          </a:xfrm>
          <a:prstGeom prst="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Our Fees Structure </a:t>
            </a:r>
            <a:endParaRPr lang="en-US" sz="4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5" name="TextBox 4">
            <a:extLst>
              <a:ext uri="{FF2B5EF4-FFF2-40B4-BE49-F238E27FC236}">
                <a16:creationId xmlns:a16="http://schemas.microsoft.com/office/drawing/2014/main" id="{38A68D45-72B0-A8DE-D54F-A2EF3B2BB71C}"/>
              </a:ext>
            </a:extLst>
          </p:cNvPr>
          <p:cNvSpPr txBox="1"/>
          <p:nvPr/>
        </p:nvSpPr>
        <p:spPr>
          <a:xfrm>
            <a:off x="758757" y="4738271"/>
            <a:ext cx="11357765" cy="707886"/>
          </a:xfrm>
          <a:prstGeom prst="rect">
            <a:avLst/>
          </a:prstGeom>
          <a:noFill/>
        </p:spPr>
        <p:txBody>
          <a:bodyPr wrap="square" lIns="91440" tIns="45720" rIns="91440" bIns="45720" anchor="t">
            <a:spAutoFit/>
          </a:bodyPr>
          <a:lstStyle/>
          <a:p>
            <a:r>
              <a:rPr lang="en-US" sz="4000" b="1" dirty="0">
                <a:ln w="0"/>
                <a:solidFill>
                  <a:schemeClr val="bg1"/>
                </a:solidFill>
                <a:latin typeface="Arial" panose="020B0604020202020204" pitchFamily="34" charset="0"/>
                <a:cs typeface="Arial" panose="020B0604020202020204" pitchFamily="34" charset="0"/>
              </a:rPr>
              <a:t>Financial Planning And Wealth Management</a:t>
            </a:r>
            <a:endParaRPr lang="en-US" sz="4000" b="1" cap="none" spc="0" dirty="0">
              <a:ln w="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020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9F180-5417-486B-A57B-676651C6CE2B}"/>
              </a:ext>
            </a:extLst>
          </p:cNvPr>
          <p:cNvSpPr txBox="1"/>
          <p:nvPr/>
        </p:nvSpPr>
        <p:spPr>
          <a:xfrm>
            <a:off x="1349828" y="1373901"/>
            <a:ext cx="9492343" cy="224676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defRPr sz="28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en-US" dirty="0">
                <a:solidFill>
                  <a:schemeClr val="bg2"/>
                </a:solidFill>
              </a:rPr>
              <a:t>Scholarship :</a:t>
            </a:r>
          </a:p>
          <a:p>
            <a:r>
              <a:rPr lang="en-US" dirty="0">
                <a:solidFill>
                  <a:schemeClr val="bg2"/>
                </a:solidFill>
              </a:rPr>
              <a:t>		1st rank – Rs.25000</a:t>
            </a:r>
          </a:p>
          <a:p>
            <a:r>
              <a:rPr lang="en-US" dirty="0">
                <a:solidFill>
                  <a:schemeClr val="bg2"/>
                </a:solidFill>
              </a:rPr>
              <a:t>		2nd rank – Rs.15000</a:t>
            </a:r>
          </a:p>
          <a:p>
            <a:r>
              <a:rPr lang="en-US" dirty="0">
                <a:solidFill>
                  <a:schemeClr val="bg2"/>
                </a:solidFill>
              </a:rPr>
              <a:t>		3rd rank – Rs. 10000</a:t>
            </a:r>
            <a:br>
              <a:rPr lang="en-US" dirty="0">
                <a:solidFill>
                  <a:schemeClr val="bg2"/>
                </a:solidFill>
              </a:rPr>
            </a:br>
            <a:r>
              <a:rPr lang="en-US" dirty="0">
                <a:solidFill>
                  <a:schemeClr val="bg2"/>
                </a:solidFill>
              </a:rPr>
              <a:t>		4th &amp; 5th rank – Rs.7500 each.</a:t>
            </a:r>
          </a:p>
        </p:txBody>
      </p:sp>
      <p:sp>
        <p:nvSpPr>
          <p:cNvPr id="4" name="Title 1">
            <a:extLst>
              <a:ext uri="{FF2B5EF4-FFF2-40B4-BE49-F238E27FC236}">
                <a16:creationId xmlns:a16="http://schemas.microsoft.com/office/drawing/2014/main" id="{9D1B3567-A80D-4418-AEF8-1A2F9822EDE6}"/>
              </a:ext>
            </a:extLst>
          </p:cNvPr>
          <p:cNvSpPr txBox="1">
            <a:spLocks/>
          </p:cNvSpPr>
          <p:nvPr/>
        </p:nvSpPr>
        <p:spPr>
          <a:xfrm>
            <a:off x="2846291" y="196569"/>
            <a:ext cx="6499419" cy="851297"/>
          </a:xfrm>
          <a:prstGeom prst="roundRect">
            <a:avLst/>
          </a:prstGeom>
        </p:spPr>
        <p:txBody>
          <a:bodyPr/>
          <a:lstStyle>
            <a:defPPr>
              <a:defRPr lang="en-US"/>
            </a:defPPr>
            <a:lvl1pPr algn="ctr">
              <a:lnSpc>
                <a:spcPct val="90000"/>
              </a:lnSpc>
              <a:spcBef>
                <a:spcPct val="0"/>
              </a:spcBef>
              <a:defRPr sz="3199" b="1">
                <a:solidFill>
                  <a:schemeClr val="bg1"/>
                </a:solidFill>
                <a:latin typeface="Bahnschrift Light SemiCondensed" panose="020B0502040204020203" pitchFamily="34" charset="0"/>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Why we are Unique?</a:t>
            </a:r>
            <a:endParaRPr lang="en-IN" dirty="0"/>
          </a:p>
        </p:txBody>
      </p:sp>
      <p:sp>
        <p:nvSpPr>
          <p:cNvPr id="5" name="TextBox 4">
            <a:extLst>
              <a:ext uri="{FF2B5EF4-FFF2-40B4-BE49-F238E27FC236}">
                <a16:creationId xmlns:a16="http://schemas.microsoft.com/office/drawing/2014/main" id="{7CF07534-6CF2-4056-B213-B8D9ABD225D2}"/>
              </a:ext>
            </a:extLst>
          </p:cNvPr>
          <p:cNvSpPr txBox="1"/>
          <p:nvPr/>
        </p:nvSpPr>
        <p:spPr>
          <a:xfrm>
            <a:off x="1349828" y="5468548"/>
            <a:ext cx="5172270" cy="52322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defRPr sz="28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en-US" dirty="0">
                <a:solidFill>
                  <a:schemeClr val="bg2"/>
                </a:solidFill>
              </a:rPr>
              <a:t>5 Days Money Back Guarantee </a:t>
            </a:r>
          </a:p>
        </p:txBody>
      </p:sp>
      <p:sp>
        <p:nvSpPr>
          <p:cNvPr id="6" name="TextBox 5">
            <a:extLst>
              <a:ext uri="{FF2B5EF4-FFF2-40B4-BE49-F238E27FC236}">
                <a16:creationId xmlns:a16="http://schemas.microsoft.com/office/drawing/2014/main" id="{6AE638BD-88CD-4D96-8A2D-450C050ACAF6}"/>
              </a:ext>
            </a:extLst>
          </p:cNvPr>
          <p:cNvSpPr txBox="1"/>
          <p:nvPr/>
        </p:nvSpPr>
        <p:spPr>
          <a:xfrm>
            <a:off x="1349828" y="4282999"/>
            <a:ext cx="9492343" cy="52322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defRPr sz="2800" b="1">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en-US" dirty="0">
                <a:solidFill>
                  <a:schemeClr val="bg2"/>
                </a:solidFill>
              </a:rPr>
              <a:t>Ultimate Convenience: Everything Under One Roof</a:t>
            </a:r>
          </a:p>
        </p:txBody>
      </p:sp>
      <p:cxnSp>
        <p:nvCxnSpPr>
          <p:cNvPr id="7" name="Straight Connector 6">
            <a:extLst>
              <a:ext uri="{FF2B5EF4-FFF2-40B4-BE49-F238E27FC236}">
                <a16:creationId xmlns:a16="http://schemas.microsoft.com/office/drawing/2014/main" id="{E32D0000-4CC3-45A8-ADBF-06F4805309CC}"/>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7554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00000" fill="hold" grpId="0" nodeType="clickEffect" p14:presetBounceEnd="25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25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25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100000" fill="hold" grpId="0" nodeType="clickEffect" p14:presetBounceEnd="25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25000">
                                          <p:cBhvr additive="base">
                                            <p:cTn id="13" dur="1500" fill="hold"/>
                                            <p:tgtEl>
                                              <p:spTgt spid="6"/>
                                            </p:tgtEl>
                                            <p:attrNameLst>
                                              <p:attrName>ppt_x</p:attrName>
                                            </p:attrNameLst>
                                          </p:cBhvr>
                                          <p:tavLst>
                                            <p:tav tm="0">
                                              <p:val>
                                                <p:strVal val="0-#ppt_w/2"/>
                                              </p:val>
                                            </p:tav>
                                            <p:tav tm="100000">
                                              <p:val>
                                                <p:strVal val="#ppt_x"/>
                                              </p:val>
                                            </p:tav>
                                          </p:tavLst>
                                        </p:anim>
                                        <p:anim calcmode="lin" valueType="num" p14:bounceEnd="25000">
                                          <p:cBhvr additive="base">
                                            <p:cTn id="14"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100000" fill="hold" grpId="0" nodeType="clickEffect" p14:presetBounceEnd="25000">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14:bounceEnd="25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25000">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00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10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0-#ppt_w/2"/>
                                              </p:val>
                                            </p:tav>
                                            <p:tav tm="100000">
                                              <p:val>
                                                <p:strVal val="#ppt_x"/>
                                              </p:val>
                                            </p:tav>
                                          </p:tavLst>
                                        </p:anim>
                                        <p:anim calcmode="lin" valueType="num">
                                          <p:cBhvr additive="base">
                                            <p:cTn id="14"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100000" fill="hold" grpId="0" nodeType="click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compact disk, logo, label&#10;&#10;Description automatically generated">
            <a:extLst>
              <a:ext uri="{FF2B5EF4-FFF2-40B4-BE49-F238E27FC236}">
                <a16:creationId xmlns:a16="http://schemas.microsoft.com/office/drawing/2014/main" id="{2113EDD1-3A2C-4783-3060-7E0049DD15BE}"/>
              </a:ext>
            </a:extLst>
          </p:cNvPr>
          <p:cNvPicPr>
            <a:picLocks noChangeAspect="1"/>
          </p:cNvPicPr>
          <p:nvPr/>
        </p:nvPicPr>
        <p:blipFill rotWithShape="1">
          <a:blip r:embed="rId2">
            <a:extLst>
              <a:ext uri="{28A0092B-C50C-407E-A947-70E740481C1C}">
                <a14:useLocalDpi xmlns:a14="http://schemas.microsoft.com/office/drawing/2010/main" val="0"/>
              </a:ext>
            </a:extLst>
          </a:blip>
          <a:srcRect r="-2" b="5246"/>
          <a:stretch/>
        </p:blipFill>
        <p:spPr>
          <a:xfrm>
            <a:off x="198741" y="2410448"/>
            <a:ext cx="5803323" cy="3890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screenshot, logo, graphic design&#10;&#10;Description automatically generated">
            <a:extLst>
              <a:ext uri="{FF2B5EF4-FFF2-40B4-BE49-F238E27FC236}">
                <a16:creationId xmlns:a16="http://schemas.microsoft.com/office/drawing/2014/main" id="{92A0DE32-0A6A-FDE3-E548-1987D5EC8AA7}"/>
              </a:ext>
            </a:extLst>
          </p:cNvPr>
          <p:cNvPicPr>
            <a:picLocks noChangeAspect="1"/>
          </p:cNvPicPr>
          <p:nvPr/>
        </p:nvPicPr>
        <p:blipFill rotWithShape="1">
          <a:blip r:embed="rId3">
            <a:extLst>
              <a:ext uri="{28A0092B-C50C-407E-A947-70E740481C1C}">
                <a14:useLocalDpi xmlns:a14="http://schemas.microsoft.com/office/drawing/2010/main" val="0"/>
              </a:ext>
            </a:extLst>
          </a:blip>
          <a:srcRect t="5231" r="-2" b="5384"/>
          <a:stretch/>
        </p:blipFill>
        <p:spPr>
          <a:xfrm>
            <a:off x="6189934" y="2410448"/>
            <a:ext cx="5803323" cy="3890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D63B3676-21DA-B738-FB3D-9984E73CCB61}"/>
              </a:ext>
            </a:extLst>
          </p:cNvPr>
          <p:cNvSpPr txBox="1">
            <a:spLocks/>
          </p:cNvSpPr>
          <p:nvPr/>
        </p:nvSpPr>
        <p:spPr>
          <a:xfrm>
            <a:off x="2846291" y="196569"/>
            <a:ext cx="6499419" cy="851297"/>
          </a:xfrm>
          <a:prstGeom prst="roundRect">
            <a:avLst/>
          </a:prstGeom>
        </p:spPr>
        <p:txBody>
          <a:bodyPr/>
          <a:lstStyle>
            <a:defPPr>
              <a:defRPr lang="en-US"/>
            </a:defPPr>
            <a:lvl1pPr algn="ctr">
              <a:lnSpc>
                <a:spcPct val="90000"/>
              </a:lnSpc>
              <a:spcBef>
                <a:spcPct val="0"/>
              </a:spcBef>
              <a:defRPr sz="3199" b="1">
                <a:solidFill>
                  <a:schemeClr val="bg1"/>
                </a:solidFill>
                <a:latin typeface="Bahnschrift Light SemiCondensed" panose="020B0502040204020203" pitchFamily="34" charset="0"/>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Sample Certificates</a:t>
            </a:r>
            <a:endParaRPr lang="en-IN" dirty="0"/>
          </a:p>
        </p:txBody>
      </p:sp>
      <p:cxnSp>
        <p:nvCxnSpPr>
          <p:cNvPr id="8" name="Straight Connector 7">
            <a:extLst>
              <a:ext uri="{FF2B5EF4-FFF2-40B4-BE49-F238E27FC236}">
                <a16:creationId xmlns:a16="http://schemas.microsoft.com/office/drawing/2014/main" id="{4490FD36-2C33-816E-15EA-FAF66EDCE1C0}"/>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6108E5B-1940-5187-4397-16E7EB3A4F09}"/>
              </a:ext>
            </a:extLst>
          </p:cNvPr>
          <p:cNvSpPr txBox="1">
            <a:spLocks/>
          </p:cNvSpPr>
          <p:nvPr/>
        </p:nvSpPr>
        <p:spPr>
          <a:xfrm>
            <a:off x="300942" y="1559151"/>
            <a:ext cx="5701122" cy="851297"/>
          </a:xfrm>
          <a:prstGeom prst="roundRect">
            <a:avLst/>
          </a:prstGeom>
        </p:spPr>
        <p:txBody>
          <a:bodyPr/>
          <a:lstStyle>
            <a:defPPr>
              <a:defRPr lang="en-US"/>
            </a:defPPr>
            <a:lvl1pPr algn="ctr">
              <a:lnSpc>
                <a:spcPct val="90000"/>
              </a:lnSpc>
              <a:spcBef>
                <a:spcPct val="0"/>
              </a:spcBef>
              <a:defRPr sz="3199" b="1">
                <a:solidFill>
                  <a:schemeClr val="bg1"/>
                </a:solidFill>
                <a:latin typeface="Bahnschrift Light SemiCondensed" panose="020B0502040204020203" pitchFamily="34" charset="0"/>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Course Completion Certificate</a:t>
            </a:r>
            <a:endParaRPr lang="en-IN" dirty="0"/>
          </a:p>
        </p:txBody>
      </p:sp>
      <p:sp>
        <p:nvSpPr>
          <p:cNvPr id="10" name="Title 1">
            <a:extLst>
              <a:ext uri="{FF2B5EF4-FFF2-40B4-BE49-F238E27FC236}">
                <a16:creationId xmlns:a16="http://schemas.microsoft.com/office/drawing/2014/main" id="{A5288ED0-75E8-E92E-9E12-2523E670102C}"/>
              </a:ext>
            </a:extLst>
          </p:cNvPr>
          <p:cNvSpPr txBox="1">
            <a:spLocks/>
          </p:cNvSpPr>
          <p:nvPr/>
        </p:nvSpPr>
        <p:spPr>
          <a:xfrm>
            <a:off x="6104265" y="1541446"/>
            <a:ext cx="5701122" cy="851297"/>
          </a:xfrm>
          <a:prstGeom prst="roundRect">
            <a:avLst/>
          </a:prstGeom>
        </p:spPr>
        <p:txBody>
          <a:bodyPr/>
          <a:lstStyle>
            <a:defPPr>
              <a:defRPr lang="en-US"/>
            </a:defPPr>
            <a:lvl1pPr algn="ctr">
              <a:lnSpc>
                <a:spcPct val="90000"/>
              </a:lnSpc>
              <a:spcBef>
                <a:spcPct val="0"/>
              </a:spcBef>
              <a:defRPr sz="3199" b="1">
                <a:solidFill>
                  <a:schemeClr val="bg1"/>
                </a:solidFill>
                <a:latin typeface="Bahnschrift Light SemiCondensed" panose="020B0502040204020203" pitchFamily="34" charset="0"/>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Scholarship Certificate</a:t>
            </a:r>
            <a:endParaRPr lang="en-IN" dirty="0"/>
          </a:p>
        </p:txBody>
      </p:sp>
    </p:spTree>
    <p:extLst>
      <p:ext uri="{BB962C8B-B14F-4D97-AF65-F5344CB8AC3E}">
        <p14:creationId xmlns:p14="http://schemas.microsoft.com/office/powerpoint/2010/main" val="3057664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0E95-5523-498B-B674-53A644F1B4DA}"/>
              </a:ext>
            </a:extLst>
          </p:cNvPr>
          <p:cNvSpPr txBox="1">
            <a:spLocks/>
          </p:cNvSpPr>
          <p:nvPr/>
        </p:nvSpPr>
        <p:spPr>
          <a:xfrm>
            <a:off x="2727111" y="160012"/>
            <a:ext cx="6737779" cy="6866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lbra Semi" panose="00000700000000000000" pitchFamily="50" charset="0"/>
                <a:ea typeface="Open Sans bold" panose="020B0806030504020204" pitchFamily="34" charset="0"/>
                <a:cs typeface="Open Sans bold" panose="020B0806030504020204" pitchFamily="34" charset="0"/>
              </a:rPr>
              <a:t>DISCLAIMER</a:t>
            </a:r>
          </a:p>
        </p:txBody>
      </p:sp>
      <p:cxnSp>
        <p:nvCxnSpPr>
          <p:cNvPr id="3" name="Straight Connector 2">
            <a:extLst>
              <a:ext uri="{FF2B5EF4-FFF2-40B4-BE49-F238E27FC236}">
                <a16:creationId xmlns:a16="http://schemas.microsoft.com/office/drawing/2014/main" id="{761C82B5-06A4-4E55-AE2B-8B414379AB8D}"/>
              </a:ext>
            </a:extLst>
          </p:cNvPr>
          <p:cNvCxnSpPr/>
          <p:nvPr/>
        </p:nvCxnSpPr>
        <p:spPr>
          <a:xfrm>
            <a:off x="0" y="962424"/>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
        <p:nvSpPr>
          <p:cNvPr id="4" name="TextBox 14">
            <a:extLst>
              <a:ext uri="{FF2B5EF4-FFF2-40B4-BE49-F238E27FC236}">
                <a16:creationId xmlns:a16="http://schemas.microsoft.com/office/drawing/2014/main" id="{540AC16F-9D47-4B92-A26F-179AC0F708E9}"/>
              </a:ext>
            </a:extLst>
          </p:cNvPr>
          <p:cNvSpPr txBox="1"/>
          <p:nvPr/>
        </p:nvSpPr>
        <p:spPr>
          <a:xfrm>
            <a:off x="955039" y="2084011"/>
            <a:ext cx="10637521" cy="3539430"/>
          </a:xfrm>
          <a:prstGeom prst="rect">
            <a:avLst/>
          </a:prstGeom>
          <a:noFill/>
        </p:spPr>
        <p:txBody>
          <a:bodyPr wrap="square" rtlCol="0">
            <a:spAutoFit/>
          </a:bodyPr>
          <a:lstStyle/>
          <a:p>
            <a:pPr marL="12700" marR="5080" algn="just">
              <a:lnSpc>
                <a:spcPct val="100000"/>
              </a:lnSpc>
              <a:spcBef>
                <a:spcPts val="100"/>
              </a:spcBef>
            </a:pPr>
            <a:r>
              <a:rPr lang="en-US" sz="3200" b="1" spc="-35" dirty="0">
                <a:solidFill>
                  <a:schemeClr val="bg1"/>
                </a:solidFill>
                <a:latin typeface="Albra Semi" panose="00000700000000000000" pitchFamily="50" charset="0"/>
                <a:cs typeface="Calibri"/>
              </a:rPr>
              <a:t>At WEALTHGENICS EDUCART PRIVATE LIMITED, we offer financial education and live technical analysis to subscribers, focusing solely on knowledge. We don't engage in fund management or investment. Trading decisions are at your own risk. We strictly oppose illegal activities and don't accept responsibility for investment decisions made by subscribers.</a:t>
            </a:r>
            <a:endParaRPr lang="en-US" sz="3200" dirty="0">
              <a:solidFill>
                <a:schemeClr val="bg1"/>
              </a:solidFill>
              <a:latin typeface="Albra Semi" panose="00000700000000000000" pitchFamily="50" charset="0"/>
              <a:cs typeface="Calibri"/>
            </a:endParaRPr>
          </a:p>
        </p:txBody>
      </p:sp>
    </p:spTree>
    <p:extLst>
      <p:ext uri="{BB962C8B-B14F-4D97-AF65-F5344CB8AC3E}">
        <p14:creationId xmlns:p14="http://schemas.microsoft.com/office/powerpoint/2010/main" val="27086425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7B70FCF-8887-495F-A1FC-79E8E0BFE0EF}"/>
              </a:ext>
            </a:extLst>
          </p:cNvPr>
          <p:cNvSpPr/>
          <p:nvPr/>
        </p:nvSpPr>
        <p:spPr>
          <a:xfrm>
            <a:off x="8410233" y="1072723"/>
            <a:ext cx="3006015" cy="4967198"/>
          </a:xfrm>
          <a:prstGeom prst="roundRect">
            <a:avLst>
              <a:gd name="adj" fmla="val 7540"/>
            </a:avLst>
          </a:prstGeom>
          <a:blipFill dpi="0" rotWithShape="1">
            <a:blip r:embed="rId2"/>
            <a:srcRect/>
            <a:stretch>
              <a:fillRect l="-16922" t="-6147" r="-16922" b="-614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8AD156-96B6-40C1-981C-6F91B547BC93}"/>
              </a:ext>
            </a:extLst>
          </p:cNvPr>
          <p:cNvSpPr txBox="1"/>
          <p:nvPr/>
        </p:nvSpPr>
        <p:spPr>
          <a:xfrm>
            <a:off x="916697" y="1538555"/>
            <a:ext cx="7531510" cy="4031873"/>
          </a:xfrm>
          <a:prstGeom prst="rect">
            <a:avLst/>
          </a:prstGeom>
          <a:noFill/>
        </p:spPr>
        <p:txBody>
          <a:bodyPr wrap="square">
            <a:spAutoFit/>
          </a:bodyPr>
          <a:lstStyle/>
          <a:p>
            <a:pPr marL="12700">
              <a:lnSpc>
                <a:spcPct val="100000"/>
              </a:lnSpc>
              <a:spcBef>
                <a:spcPts val="100"/>
              </a:spcBef>
            </a:pPr>
            <a:r>
              <a:rPr lang="en-US" sz="2400" spc="-5" dirty="0">
                <a:solidFill>
                  <a:srgbClr val="FFFF00"/>
                </a:solidFill>
                <a:latin typeface="Albra Semi" panose="00000700000000000000" pitchFamily="50" charset="0"/>
                <a:cs typeface="Calibri"/>
              </a:rPr>
              <a:t>BANK</a:t>
            </a:r>
            <a:r>
              <a:rPr lang="en-US" sz="2400" spc="-20" dirty="0">
                <a:solidFill>
                  <a:srgbClr val="FFFF00"/>
                </a:solidFill>
                <a:latin typeface="Albra Semi" panose="00000700000000000000" pitchFamily="50" charset="0"/>
                <a:cs typeface="Calibri"/>
              </a:rPr>
              <a:t> </a:t>
            </a:r>
            <a:r>
              <a:rPr lang="en-US" sz="2400" spc="-5" dirty="0">
                <a:solidFill>
                  <a:srgbClr val="FFFF00"/>
                </a:solidFill>
                <a:latin typeface="Albra Semi" panose="00000700000000000000" pitchFamily="50" charset="0"/>
                <a:cs typeface="Calibri"/>
              </a:rPr>
              <a:t>TRANSFER</a:t>
            </a:r>
            <a:r>
              <a:rPr lang="en-US" sz="2400" spc="-25" dirty="0">
                <a:solidFill>
                  <a:srgbClr val="FFFF00"/>
                </a:solidFill>
                <a:latin typeface="Albra Semi" panose="00000700000000000000" pitchFamily="50" charset="0"/>
                <a:cs typeface="Calibri"/>
              </a:rPr>
              <a:t> </a:t>
            </a:r>
            <a:r>
              <a:rPr lang="en-US" sz="2400" spc="-5" dirty="0">
                <a:solidFill>
                  <a:srgbClr val="FFFF00"/>
                </a:solidFill>
                <a:latin typeface="Albra Semi" panose="00000700000000000000" pitchFamily="50" charset="0"/>
                <a:cs typeface="Calibri"/>
              </a:rPr>
              <a:t>OR </a:t>
            </a:r>
            <a:r>
              <a:rPr lang="en-US" sz="2400" dirty="0">
                <a:solidFill>
                  <a:srgbClr val="FFFF00"/>
                </a:solidFill>
                <a:latin typeface="Albra Semi" panose="00000700000000000000" pitchFamily="50" charset="0"/>
                <a:cs typeface="Calibri"/>
              </a:rPr>
              <a:t>GOOGLE</a:t>
            </a:r>
            <a:r>
              <a:rPr lang="en-US" sz="2400" spc="-5" dirty="0">
                <a:solidFill>
                  <a:srgbClr val="FFFF00"/>
                </a:solidFill>
                <a:latin typeface="Albra Semi" panose="00000700000000000000" pitchFamily="50" charset="0"/>
                <a:cs typeface="Calibri"/>
              </a:rPr>
              <a:t> </a:t>
            </a:r>
            <a:r>
              <a:rPr lang="en-US" sz="2400" spc="-90" dirty="0">
                <a:solidFill>
                  <a:srgbClr val="FFFF00"/>
                </a:solidFill>
                <a:latin typeface="Albra Semi" panose="00000700000000000000" pitchFamily="50" charset="0"/>
                <a:cs typeface="Calibri"/>
              </a:rPr>
              <a:t>PAY</a:t>
            </a:r>
            <a:r>
              <a:rPr lang="en-US" sz="2400" spc="-15" dirty="0">
                <a:solidFill>
                  <a:srgbClr val="FFFF00"/>
                </a:solidFill>
                <a:latin typeface="Albra Semi" panose="00000700000000000000" pitchFamily="50" charset="0"/>
                <a:cs typeface="Calibri"/>
              </a:rPr>
              <a:t> </a:t>
            </a:r>
            <a:r>
              <a:rPr lang="en-US" sz="2400" spc="-25" dirty="0">
                <a:solidFill>
                  <a:srgbClr val="FFFF00"/>
                </a:solidFill>
                <a:latin typeface="Albra Semi" panose="00000700000000000000" pitchFamily="50" charset="0"/>
                <a:cs typeface="Calibri"/>
              </a:rPr>
              <a:t>TO</a:t>
            </a:r>
            <a:r>
              <a:rPr lang="en-US" sz="2400" spc="-10" dirty="0">
                <a:solidFill>
                  <a:srgbClr val="FFFF00"/>
                </a:solidFill>
                <a:latin typeface="Albra Semi" panose="00000700000000000000" pitchFamily="50" charset="0"/>
                <a:cs typeface="Calibri"/>
              </a:rPr>
              <a:t> ENROLL</a:t>
            </a:r>
            <a:r>
              <a:rPr lang="en-US" sz="2400" dirty="0">
                <a:solidFill>
                  <a:srgbClr val="FFFF00"/>
                </a:solidFill>
                <a:latin typeface="Albra Semi" panose="00000700000000000000" pitchFamily="50" charset="0"/>
                <a:cs typeface="Calibri"/>
              </a:rPr>
              <a:t> :</a:t>
            </a:r>
          </a:p>
          <a:p>
            <a:pPr>
              <a:lnSpc>
                <a:spcPct val="100000"/>
              </a:lnSpc>
              <a:spcBef>
                <a:spcPts val="25"/>
              </a:spcBef>
            </a:pPr>
            <a:endParaRPr lang="en-US" sz="2000" dirty="0">
              <a:solidFill>
                <a:srgbClr val="FFFF00"/>
              </a:solidFill>
              <a:latin typeface="Albra Semi" panose="00000700000000000000" pitchFamily="50" charset="0"/>
              <a:cs typeface="Calibri"/>
            </a:endParaRPr>
          </a:p>
          <a:p>
            <a:pPr marL="12700">
              <a:lnSpc>
                <a:spcPct val="100000"/>
              </a:lnSpc>
            </a:pPr>
            <a:r>
              <a:rPr lang="en-US" sz="2400" spc="-20" dirty="0">
                <a:solidFill>
                  <a:srgbClr val="FFFF00"/>
                </a:solidFill>
                <a:latin typeface="Albra Semi" panose="00000700000000000000" pitchFamily="50" charset="0"/>
                <a:cs typeface="Calibri"/>
              </a:rPr>
              <a:t>WEALTHGENICS</a:t>
            </a:r>
            <a:r>
              <a:rPr lang="en-US" sz="2400" dirty="0">
                <a:solidFill>
                  <a:srgbClr val="FFFF00"/>
                </a:solidFill>
                <a:latin typeface="Albra Semi" panose="00000700000000000000" pitchFamily="50" charset="0"/>
                <a:cs typeface="Calibri"/>
              </a:rPr>
              <a:t> </a:t>
            </a:r>
            <a:r>
              <a:rPr lang="en-US" sz="2400" spc="-5" dirty="0">
                <a:solidFill>
                  <a:srgbClr val="FFFF00"/>
                </a:solidFill>
                <a:latin typeface="Albra Semi" panose="00000700000000000000" pitchFamily="50" charset="0"/>
                <a:cs typeface="Calibri"/>
              </a:rPr>
              <a:t>EDUCART</a:t>
            </a:r>
            <a:r>
              <a:rPr lang="en-US" sz="2400" spc="-15" dirty="0">
                <a:solidFill>
                  <a:srgbClr val="FFFF00"/>
                </a:solidFill>
                <a:latin typeface="Albra Semi" panose="00000700000000000000" pitchFamily="50" charset="0"/>
                <a:cs typeface="Calibri"/>
              </a:rPr>
              <a:t> </a:t>
            </a:r>
            <a:r>
              <a:rPr lang="en-US" sz="2400" spc="-10" dirty="0">
                <a:solidFill>
                  <a:srgbClr val="FFFF00"/>
                </a:solidFill>
                <a:latin typeface="Albra Semi" panose="00000700000000000000" pitchFamily="50" charset="0"/>
                <a:cs typeface="Calibri"/>
              </a:rPr>
              <a:t>PVT</a:t>
            </a:r>
            <a:r>
              <a:rPr lang="en-US" sz="2400" dirty="0">
                <a:solidFill>
                  <a:srgbClr val="FFFF00"/>
                </a:solidFill>
                <a:latin typeface="Albra Semi" panose="00000700000000000000" pitchFamily="50" charset="0"/>
                <a:cs typeface="Calibri"/>
              </a:rPr>
              <a:t> </a:t>
            </a:r>
            <a:r>
              <a:rPr lang="en-US" sz="2400" spc="-50" dirty="0">
                <a:solidFill>
                  <a:srgbClr val="FFFF00"/>
                </a:solidFill>
                <a:latin typeface="Albra Semi" panose="00000700000000000000" pitchFamily="50" charset="0"/>
                <a:cs typeface="Calibri"/>
              </a:rPr>
              <a:t>LTD</a:t>
            </a:r>
            <a:endParaRPr lang="en-US" sz="2400" dirty="0">
              <a:solidFill>
                <a:srgbClr val="FFFF00"/>
              </a:solidFill>
              <a:latin typeface="Albra Semi" panose="00000700000000000000" pitchFamily="50" charset="0"/>
              <a:cs typeface="Calibri"/>
            </a:endParaRPr>
          </a:p>
          <a:p>
            <a:pPr marL="12700">
              <a:lnSpc>
                <a:spcPct val="100000"/>
              </a:lnSpc>
            </a:pPr>
            <a:r>
              <a:rPr lang="en-US" sz="2400" dirty="0">
                <a:solidFill>
                  <a:srgbClr val="FFFF00"/>
                </a:solidFill>
                <a:latin typeface="Albra Semi" panose="00000700000000000000" pitchFamily="50" charset="0"/>
                <a:cs typeface="Calibri"/>
              </a:rPr>
              <a:t>Bank</a:t>
            </a:r>
            <a:r>
              <a:rPr lang="en-US" sz="2400" spc="-25" dirty="0">
                <a:solidFill>
                  <a:srgbClr val="FFFF00"/>
                </a:solidFill>
                <a:latin typeface="Albra Semi" panose="00000700000000000000" pitchFamily="50" charset="0"/>
                <a:cs typeface="Calibri"/>
              </a:rPr>
              <a:t> </a:t>
            </a:r>
            <a:r>
              <a:rPr lang="en-US" sz="2400" dirty="0">
                <a:solidFill>
                  <a:srgbClr val="FFFF00"/>
                </a:solidFill>
                <a:latin typeface="Albra Semi" panose="00000700000000000000" pitchFamily="50" charset="0"/>
                <a:cs typeface="Calibri"/>
              </a:rPr>
              <a:t>-</a:t>
            </a:r>
            <a:r>
              <a:rPr lang="en-US" sz="2400" spc="-5" dirty="0">
                <a:solidFill>
                  <a:srgbClr val="FFFF00"/>
                </a:solidFill>
                <a:latin typeface="Albra Semi" panose="00000700000000000000" pitchFamily="50" charset="0"/>
                <a:cs typeface="Calibri"/>
              </a:rPr>
              <a:t> ICICI</a:t>
            </a:r>
            <a:r>
              <a:rPr lang="en-US" sz="2400" spc="-25" dirty="0">
                <a:solidFill>
                  <a:srgbClr val="FFFF00"/>
                </a:solidFill>
                <a:latin typeface="Albra Semi" panose="00000700000000000000" pitchFamily="50" charset="0"/>
                <a:cs typeface="Calibri"/>
              </a:rPr>
              <a:t> </a:t>
            </a:r>
            <a:r>
              <a:rPr lang="en-US" sz="2400" spc="-5" dirty="0">
                <a:solidFill>
                  <a:srgbClr val="FFFF00"/>
                </a:solidFill>
                <a:latin typeface="Albra Semi" panose="00000700000000000000" pitchFamily="50" charset="0"/>
                <a:cs typeface="Calibri"/>
              </a:rPr>
              <a:t>Bank</a:t>
            </a:r>
            <a:endParaRPr lang="en-US" sz="2400" dirty="0">
              <a:solidFill>
                <a:srgbClr val="FFFF00"/>
              </a:solidFill>
              <a:latin typeface="Albra Semi" panose="00000700000000000000" pitchFamily="50" charset="0"/>
              <a:cs typeface="Calibri"/>
            </a:endParaRPr>
          </a:p>
          <a:p>
            <a:pPr marL="12700" marR="2071370">
              <a:lnSpc>
                <a:spcPct val="100000"/>
              </a:lnSpc>
            </a:pPr>
            <a:r>
              <a:rPr lang="en-US" sz="2400" dirty="0">
                <a:solidFill>
                  <a:srgbClr val="FFFF00"/>
                </a:solidFill>
                <a:latin typeface="Albra Semi" panose="00000700000000000000" pitchFamily="50" charset="0"/>
                <a:cs typeface="Calibri"/>
              </a:rPr>
              <a:t>A/C</a:t>
            </a:r>
            <a:r>
              <a:rPr lang="en-US" sz="2400" spc="-20" dirty="0">
                <a:solidFill>
                  <a:srgbClr val="FFFF00"/>
                </a:solidFill>
                <a:latin typeface="Albra Semi" panose="00000700000000000000" pitchFamily="50" charset="0"/>
                <a:cs typeface="Calibri"/>
              </a:rPr>
              <a:t> </a:t>
            </a:r>
            <a:r>
              <a:rPr lang="en-US" sz="2400" dirty="0">
                <a:solidFill>
                  <a:srgbClr val="FFFF00"/>
                </a:solidFill>
                <a:latin typeface="Albra Semi" panose="00000700000000000000" pitchFamily="50" charset="0"/>
                <a:cs typeface="Calibri"/>
              </a:rPr>
              <a:t>No</a:t>
            </a:r>
            <a:r>
              <a:rPr lang="en-US" sz="2400" spc="-10" dirty="0">
                <a:solidFill>
                  <a:srgbClr val="FFFF00"/>
                </a:solidFill>
                <a:latin typeface="Albra Semi" panose="00000700000000000000" pitchFamily="50" charset="0"/>
                <a:cs typeface="Calibri"/>
              </a:rPr>
              <a:t> </a:t>
            </a:r>
            <a:r>
              <a:rPr lang="en-US" sz="2400" dirty="0">
                <a:solidFill>
                  <a:srgbClr val="FFFF00"/>
                </a:solidFill>
                <a:latin typeface="Albra Semi" panose="00000700000000000000" pitchFamily="50" charset="0"/>
                <a:cs typeface="Calibri"/>
              </a:rPr>
              <a:t>:</a:t>
            </a:r>
            <a:r>
              <a:rPr lang="en-US" sz="2400" spc="-5" dirty="0">
                <a:solidFill>
                  <a:srgbClr val="FFFF00"/>
                </a:solidFill>
                <a:latin typeface="Albra Semi" panose="00000700000000000000" pitchFamily="50" charset="0"/>
                <a:cs typeface="Calibri"/>
              </a:rPr>
              <a:t> 148705000560 </a:t>
            </a:r>
            <a:r>
              <a:rPr lang="en-US" sz="2400" spc="-395" dirty="0">
                <a:solidFill>
                  <a:srgbClr val="FFFF00"/>
                </a:solidFill>
                <a:latin typeface="Albra Semi" panose="00000700000000000000" pitchFamily="50" charset="0"/>
                <a:cs typeface="Calibri"/>
              </a:rPr>
              <a:t> </a:t>
            </a:r>
            <a:r>
              <a:rPr lang="en-US" sz="2400" spc="-10" dirty="0">
                <a:solidFill>
                  <a:srgbClr val="FFFF00"/>
                </a:solidFill>
                <a:latin typeface="Albra Semi" panose="00000700000000000000" pitchFamily="50" charset="0"/>
                <a:cs typeface="Calibri"/>
              </a:rPr>
              <a:t>IFSC: </a:t>
            </a:r>
            <a:r>
              <a:rPr lang="en-US" sz="2400" spc="-5" dirty="0">
                <a:solidFill>
                  <a:srgbClr val="FFFF00"/>
                </a:solidFill>
                <a:latin typeface="Albra Semi" panose="00000700000000000000" pitchFamily="50" charset="0"/>
                <a:cs typeface="Calibri"/>
              </a:rPr>
              <a:t>ICIC0001487 </a:t>
            </a:r>
            <a:r>
              <a:rPr lang="en-US" sz="2400" dirty="0">
                <a:solidFill>
                  <a:srgbClr val="FFFF00"/>
                </a:solidFill>
                <a:latin typeface="Albra Semi" panose="00000700000000000000" pitchFamily="50" charset="0"/>
                <a:cs typeface="Calibri"/>
              </a:rPr>
              <a:t> BRANCH:</a:t>
            </a:r>
            <a:r>
              <a:rPr lang="en-US" sz="2400" spc="-20" dirty="0">
                <a:solidFill>
                  <a:srgbClr val="FFFF00"/>
                </a:solidFill>
                <a:latin typeface="Albra Semi" panose="00000700000000000000" pitchFamily="50" charset="0"/>
                <a:cs typeface="Calibri"/>
              </a:rPr>
              <a:t> </a:t>
            </a:r>
            <a:r>
              <a:rPr lang="en-US" sz="2400" spc="-5" dirty="0">
                <a:solidFill>
                  <a:srgbClr val="FFFF00"/>
                </a:solidFill>
                <a:latin typeface="Albra Semi" panose="00000700000000000000" pitchFamily="50" charset="0"/>
                <a:cs typeface="Calibri"/>
              </a:rPr>
              <a:t>THANE</a:t>
            </a:r>
            <a:r>
              <a:rPr lang="en-US" sz="2400" spc="-20" dirty="0">
                <a:solidFill>
                  <a:srgbClr val="FFFF00"/>
                </a:solidFill>
                <a:latin typeface="Albra Semi" panose="00000700000000000000" pitchFamily="50" charset="0"/>
                <a:cs typeface="Calibri"/>
              </a:rPr>
              <a:t> </a:t>
            </a:r>
            <a:r>
              <a:rPr lang="en-US" sz="2400" spc="-25" dirty="0">
                <a:solidFill>
                  <a:srgbClr val="FFFF00"/>
                </a:solidFill>
                <a:latin typeface="Albra Semi" panose="00000700000000000000" pitchFamily="50" charset="0"/>
                <a:cs typeface="Calibri"/>
              </a:rPr>
              <a:t>KOPRI</a:t>
            </a:r>
            <a:endParaRPr lang="en-US" sz="2400" dirty="0">
              <a:solidFill>
                <a:srgbClr val="FFFF00"/>
              </a:solidFill>
              <a:latin typeface="Albra Semi" panose="00000700000000000000" pitchFamily="50" charset="0"/>
              <a:cs typeface="Calibri"/>
            </a:endParaRPr>
          </a:p>
          <a:p>
            <a:pPr>
              <a:lnSpc>
                <a:spcPct val="100000"/>
              </a:lnSpc>
              <a:spcBef>
                <a:spcPts val="25"/>
              </a:spcBef>
            </a:pPr>
            <a:endParaRPr lang="en-US" sz="2000" dirty="0">
              <a:solidFill>
                <a:srgbClr val="FFFF00"/>
              </a:solidFill>
              <a:latin typeface="Albra Semi" panose="00000700000000000000" pitchFamily="50" charset="0"/>
              <a:cs typeface="Calibri"/>
            </a:endParaRPr>
          </a:p>
          <a:p>
            <a:pPr marL="12700">
              <a:lnSpc>
                <a:spcPct val="100000"/>
              </a:lnSpc>
            </a:pPr>
            <a:r>
              <a:rPr lang="en-US" sz="2400" dirty="0">
                <a:solidFill>
                  <a:srgbClr val="FFFF00"/>
                </a:solidFill>
                <a:latin typeface="Albra Semi" panose="00000700000000000000" pitchFamily="50" charset="0"/>
                <a:cs typeface="Calibri"/>
              </a:rPr>
              <a:t>9321280622</a:t>
            </a:r>
            <a:r>
              <a:rPr lang="en-US" sz="2400" spc="-25" dirty="0">
                <a:solidFill>
                  <a:srgbClr val="FFFF00"/>
                </a:solidFill>
                <a:latin typeface="Albra Semi" panose="00000700000000000000" pitchFamily="50" charset="0"/>
                <a:cs typeface="Calibri"/>
              </a:rPr>
              <a:t> </a:t>
            </a:r>
            <a:r>
              <a:rPr lang="en-US" sz="2400" spc="-5" dirty="0" err="1">
                <a:solidFill>
                  <a:srgbClr val="FFFF00"/>
                </a:solidFill>
                <a:latin typeface="Albra Semi" panose="00000700000000000000" pitchFamily="50" charset="0"/>
                <a:cs typeface="Calibri"/>
              </a:rPr>
              <a:t>Googlepay</a:t>
            </a:r>
            <a:endParaRPr lang="en-US" sz="2400" spc="-5" dirty="0">
              <a:solidFill>
                <a:srgbClr val="FFFF00"/>
              </a:solidFill>
              <a:latin typeface="Albra Semi" panose="00000700000000000000" pitchFamily="50" charset="0"/>
              <a:cs typeface="Calibri"/>
            </a:endParaRPr>
          </a:p>
          <a:p>
            <a:pPr marL="12700">
              <a:lnSpc>
                <a:spcPct val="100000"/>
              </a:lnSpc>
            </a:pPr>
            <a:endParaRPr lang="en-US" sz="2400" spc="-5" dirty="0">
              <a:solidFill>
                <a:srgbClr val="FFFF00"/>
              </a:solidFill>
              <a:latin typeface="Albra Semi" panose="00000700000000000000" pitchFamily="50" charset="0"/>
              <a:cs typeface="Calibri"/>
            </a:endParaRPr>
          </a:p>
          <a:p>
            <a:pPr marL="12700">
              <a:lnSpc>
                <a:spcPct val="100000"/>
              </a:lnSpc>
            </a:pPr>
            <a:r>
              <a:rPr lang="en-US" sz="2400" spc="-5" dirty="0">
                <a:solidFill>
                  <a:srgbClr val="FFFF00"/>
                </a:solidFill>
                <a:latin typeface="Albra Semi" panose="00000700000000000000" pitchFamily="50" charset="0"/>
                <a:cs typeface="Calibri"/>
              </a:rPr>
              <a:t>Payment Gateway Available (</a:t>
            </a:r>
            <a:r>
              <a:rPr lang="en-US" sz="2400" spc="-5" dirty="0" err="1">
                <a:solidFill>
                  <a:srgbClr val="FFFF00"/>
                </a:solidFill>
                <a:latin typeface="Albra Semi" panose="00000700000000000000" pitchFamily="50" charset="0"/>
                <a:cs typeface="Calibri"/>
              </a:rPr>
              <a:t>CCAvenue</a:t>
            </a:r>
            <a:r>
              <a:rPr lang="en-US" sz="2400" spc="-5" dirty="0">
                <a:solidFill>
                  <a:srgbClr val="FFFF00"/>
                </a:solidFill>
                <a:latin typeface="Albra Semi" panose="00000700000000000000" pitchFamily="50" charset="0"/>
                <a:cs typeface="Calibri"/>
              </a:rPr>
              <a:t>)</a:t>
            </a:r>
            <a:endParaRPr lang="en-US" sz="2400" dirty="0">
              <a:solidFill>
                <a:srgbClr val="FFFF00"/>
              </a:solidFill>
              <a:latin typeface="Albra Semi" panose="00000700000000000000" pitchFamily="50" charset="0"/>
              <a:cs typeface="Calibri"/>
            </a:endParaRPr>
          </a:p>
        </p:txBody>
      </p:sp>
    </p:spTree>
    <p:extLst>
      <p:ext uri="{BB962C8B-B14F-4D97-AF65-F5344CB8AC3E}">
        <p14:creationId xmlns:p14="http://schemas.microsoft.com/office/powerpoint/2010/main" val="4118236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3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3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3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3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3F2AB80-75C5-4223-8D12-6D93FB4402FE}"/>
              </a:ext>
            </a:extLst>
          </p:cNvPr>
          <p:cNvSpPr/>
          <p:nvPr/>
        </p:nvSpPr>
        <p:spPr>
          <a:xfrm>
            <a:off x="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C008104-8795-4965-8B9F-406D7977937F}"/>
              </a:ext>
            </a:extLst>
          </p:cNvPr>
          <p:cNvPicPr>
            <a:picLocks noChangeAspect="1"/>
          </p:cNvPicPr>
          <p:nvPr/>
        </p:nvPicPr>
        <p:blipFill rotWithShape="1">
          <a:blip r:embed="rId2">
            <a:extLst>
              <a:ext uri="{28A0092B-C50C-407E-A947-70E740481C1C}">
                <a14:useLocalDpi xmlns:a14="http://schemas.microsoft.com/office/drawing/2010/main" val="0"/>
              </a:ext>
            </a:extLst>
          </a:blip>
          <a:srcRect l="13422" t="18262" r="15824"/>
          <a:stretch/>
        </p:blipFill>
        <p:spPr>
          <a:xfrm>
            <a:off x="8914358" y="2066913"/>
            <a:ext cx="3238977" cy="2138830"/>
          </a:xfrm>
          <a:prstGeom prst="rect">
            <a:avLst/>
          </a:prstGeom>
          <a:ln>
            <a:noFill/>
          </a:ln>
          <a:effectLst>
            <a:softEdge rad="112500"/>
          </a:effectLst>
        </p:spPr>
      </p:pic>
      <p:cxnSp>
        <p:nvCxnSpPr>
          <p:cNvPr id="10" name="Straight Connector 9">
            <a:extLst>
              <a:ext uri="{FF2B5EF4-FFF2-40B4-BE49-F238E27FC236}">
                <a16:creationId xmlns:a16="http://schemas.microsoft.com/office/drawing/2014/main" id="{976BC1A7-992E-4585-8927-4B086C9E27DA}"/>
              </a:ext>
            </a:extLst>
          </p:cNvPr>
          <p:cNvCxnSpPr>
            <a:cxnSpLocks/>
          </p:cNvCxnSpPr>
          <p:nvPr/>
        </p:nvCxnSpPr>
        <p:spPr>
          <a:xfrm>
            <a:off x="4021681" y="625033"/>
            <a:ext cx="0" cy="579477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8D7286-771C-4F7E-B9BE-07D394F1664B}"/>
              </a:ext>
            </a:extLst>
          </p:cNvPr>
          <p:cNvSpPr txBox="1"/>
          <p:nvPr/>
        </p:nvSpPr>
        <p:spPr>
          <a:xfrm>
            <a:off x="-68385" y="438197"/>
            <a:ext cx="4131099" cy="1077218"/>
          </a:xfrm>
          <a:prstGeom prst="rect">
            <a:avLst/>
          </a:prstGeom>
          <a:noFill/>
        </p:spPr>
        <p:txBody>
          <a:bodyPr wrap="square">
            <a:spAutoFit/>
          </a:bodyPr>
          <a:lstStyle/>
          <a:p>
            <a:pPr algn="ctr"/>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Indian Stock </a:t>
            </a:r>
          </a:p>
          <a:p>
            <a:pPr algn="ctr"/>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Market</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3" name="TextBox 12">
            <a:extLst>
              <a:ext uri="{FF2B5EF4-FFF2-40B4-BE49-F238E27FC236}">
                <a16:creationId xmlns:a16="http://schemas.microsoft.com/office/drawing/2014/main" id="{7C7E6632-DF00-4427-8F48-8B388F5B5C3D}"/>
              </a:ext>
            </a:extLst>
          </p:cNvPr>
          <p:cNvSpPr txBox="1"/>
          <p:nvPr/>
        </p:nvSpPr>
        <p:spPr>
          <a:xfrm>
            <a:off x="9024319" y="530530"/>
            <a:ext cx="3129016" cy="892552"/>
          </a:xfrm>
          <a:prstGeom prst="rect">
            <a:avLst/>
          </a:prstGeom>
          <a:noFill/>
        </p:spPr>
        <p:txBody>
          <a:bodyPr wrap="square">
            <a:spAutoFit/>
          </a:bodyPr>
          <a:lstStyle/>
          <a:p>
            <a:pPr algn="ctr"/>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Forex Market</a:t>
            </a:r>
          </a:p>
          <a:p>
            <a:pPr algn="ctr"/>
            <a:r>
              <a:rPr lang="en-US"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(Foreign Exchange)</a:t>
            </a:r>
          </a:p>
        </p:txBody>
      </p:sp>
      <p:sp>
        <p:nvSpPr>
          <p:cNvPr id="36" name="TextBox 35">
            <a:extLst>
              <a:ext uri="{FF2B5EF4-FFF2-40B4-BE49-F238E27FC236}">
                <a16:creationId xmlns:a16="http://schemas.microsoft.com/office/drawing/2014/main" id="{CF578DF5-6324-4F02-8F06-2B51009579D2}"/>
              </a:ext>
            </a:extLst>
          </p:cNvPr>
          <p:cNvSpPr txBox="1"/>
          <p:nvPr/>
        </p:nvSpPr>
        <p:spPr>
          <a:xfrm>
            <a:off x="8682870" y="4232744"/>
            <a:ext cx="3603566"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Currency Trading</a:t>
            </a:r>
            <a:endParaRPr lang="en-US" sz="2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TextBox 37">
            <a:extLst>
              <a:ext uri="{FF2B5EF4-FFF2-40B4-BE49-F238E27FC236}">
                <a16:creationId xmlns:a16="http://schemas.microsoft.com/office/drawing/2014/main" id="{6A0B08C1-5D5E-424A-9100-3C32088BB77A}"/>
              </a:ext>
            </a:extLst>
          </p:cNvPr>
          <p:cNvSpPr txBox="1"/>
          <p:nvPr/>
        </p:nvSpPr>
        <p:spPr>
          <a:xfrm>
            <a:off x="81026" y="4986427"/>
            <a:ext cx="3772384" cy="369332"/>
          </a:xfrm>
          <a:prstGeom prst="rect">
            <a:avLst/>
          </a:prstGeom>
          <a:noFill/>
        </p:spPr>
        <p:txBody>
          <a:bodyPr wrap="square">
            <a:spAutoFit/>
          </a:bodyPr>
          <a:lstStyle/>
          <a:p>
            <a:pPr algn="ctr"/>
            <a:r>
              <a:rPr lang="en-US"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8.25 lakh Crore INR / day</a:t>
            </a:r>
          </a:p>
        </p:txBody>
      </p:sp>
      <p:sp>
        <p:nvSpPr>
          <p:cNvPr id="39" name="TextBox 38">
            <a:extLst>
              <a:ext uri="{FF2B5EF4-FFF2-40B4-BE49-F238E27FC236}">
                <a16:creationId xmlns:a16="http://schemas.microsoft.com/office/drawing/2014/main" id="{90513319-6737-4072-B1C1-56492FE51525}"/>
              </a:ext>
            </a:extLst>
          </p:cNvPr>
          <p:cNvSpPr txBox="1"/>
          <p:nvPr/>
        </p:nvSpPr>
        <p:spPr>
          <a:xfrm>
            <a:off x="8835868" y="5330252"/>
            <a:ext cx="3505919" cy="338554"/>
          </a:xfrm>
          <a:prstGeom prst="rect">
            <a:avLst/>
          </a:prstGeom>
          <a:noFill/>
        </p:spPr>
        <p:txBody>
          <a:bodyPr wrap="square">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6.6 Trillion Dollar / Day</a:t>
            </a:r>
          </a:p>
        </p:txBody>
      </p:sp>
      <p:sp>
        <p:nvSpPr>
          <p:cNvPr id="43" name="TextBox 42">
            <a:extLst>
              <a:ext uri="{FF2B5EF4-FFF2-40B4-BE49-F238E27FC236}">
                <a16:creationId xmlns:a16="http://schemas.microsoft.com/office/drawing/2014/main" id="{6845B180-083E-40D4-98EE-2BCA73013FFE}"/>
              </a:ext>
            </a:extLst>
          </p:cNvPr>
          <p:cNvSpPr txBox="1"/>
          <p:nvPr/>
        </p:nvSpPr>
        <p:spPr>
          <a:xfrm>
            <a:off x="191940" y="5451448"/>
            <a:ext cx="3679954" cy="369332"/>
          </a:xfrm>
          <a:prstGeom prst="rect">
            <a:avLst/>
          </a:prstGeom>
          <a:noFill/>
        </p:spPr>
        <p:txBody>
          <a:bodyPr wrap="square">
            <a:spAutoFit/>
          </a:bodyPr>
          <a:lstStyle/>
          <a:p>
            <a:pPr algn="ctr"/>
            <a:r>
              <a:rPr lang="en-US"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Timing : 9:15 AM to 3:30 PM </a:t>
            </a:r>
          </a:p>
        </p:txBody>
      </p:sp>
      <p:sp>
        <p:nvSpPr>
          <p:cNvPr id="44" name="TextBox 43">
            <a:extLst>
              <a:ext uri="{FF2B5EF4-FFF2-40B4-BE49-F238E27FC236}">
                <a16:creationId xmlns:a16="http://schemas.microsoft.com/office/drawing/2014/main" id="{117D30D5-08DD-4540-82B0-7302A1241B80}"/>
              </a:ext>
            </a:extLst>
          </p:cNvPr>
          <p:cNvSpPr txBox="1"/>
          <p:nvPr/>
        </p:nvSpPr>
        <p:spPr>
          <a:xfrm>
            <a:off x="9264320" y="5779242"/>
            <a:ext cx="2649015" cy="338555"/>
          </a:xfrm>
          <a:prstGeom prst="rect">
            <a:avLst/>
          </a:prstGeom>
          <a:noFill/>
        </p:spPr>
        <p:txBody>
          <a:bodyPr wrap="square">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Timing : 24 x 5</a:t>
            </a:r>
          </a:p>
        </p:txBody>
      </p:sp>
      <p:grpSp>
        <p:nvGrpSpPr>
          <p:cNvPr id="2" name="Group 1">
            <a:extLst>
              <a:ext uri="{FF2B5EF4-FFF2-40B4-BE49-F238E27FC236}">
                <a16:creationId xmlns:a16="http://schemas.microsoft.com/office/drawing/2014/main" id="{9C1E524F-73CE-478B-9154-9D93EB3F95FF}"/>
              </a:ext>
            </a:extLst>
          </p:cNvPr>
          <p:cNvGrpSpPr/>
          <p:nvPr/>
        </p:nvGrpSpPr>
        <p:grpSpPr>
          <a:xfrm>
            <a:off x="346343" y="1951843"/>
            <a:ext cx="3328995" cy="2797769"/>
            <a:chOff x="916432" y="2121794"/>
            <a:chExt cx="4110736" cy="3496000"/>
          </a:xfrm>
        </p:grpSpPr>
        <p:pic>
          <p:nvPicPr>
            <p:cNvPr id="24" name="Picture 23">
              <a:extLst>
                <a:ext uri="{FF2B5EF4-FFF2-40B4-BE49-F238E27FC236}">
                  <a16:creationId xmlns:a16="http://schemas.microsoft.com/office/drawing/2014/main" id="{A7BB4A8B-A5D6-41F6-AF24-17CF7AE56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32" y="2121794"/>
              <a:ext cx="4110736" cy="1932549"/>
            </a:xfrm>
            <a:prstGeom prst="rect">
              <a:avLst/>
            </a:prstGeom>
            <a:ln>
              <a:noFill/>
            </a:ln>
            <a:effectLst>
              <a:softEdge rad="112500"/>
            </a:effectLst>
          </p:spPr>
        </p:pic>
        <p:pic>
          <p:nvPicPr>
            <p:cNvPr id="26" name="Picture 25">
              <a:extLst>
                <a:ext uri="{FF2B5EF4-FFF2-40B4-BE49-F238E27FC236}">
                  <a16:creationId xmlns:a16="http://schemas.microsoft.com/office/drawing/2014/main" id="{2D2CB420-8360-47EE-AD14-FAC4FEC43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32" y="3849448"/>
              <a:ext cx="4110736" cy="1768346"/>
            </a:xfrm>
            <a:prstGeom prst="rect">
              <a:avLst/>
            </a:prstGeom>
            <a:ln>
              <a:noFill/>
            </a:ln>
            <a:effectLst>
              <a:softEdge rad="112500"/>
            </a:effectLst>
          </p:spPr>
        </p:pic>
      </p:grpSp>
      <p:sp>
        <p:nvSpPr>
          <p:cNvPr id="18" name="TextBox 17">
            <a:extLst>
              <a:ext uri="{FF2B5EF4-FFF2-40B4-BE49-F238E27FC236}">
                <a16:creationId xmlns:a16="http://schemas.microsoft.com/office/drawing/2014/main" id="{E73841BF-D2EF-452B-A87B-3D42780CFFAE}"/>
              </a:ext>
            </a:extLst>
          </p:cNvPr>
          <p:cNvSpPr txBox="1"/>
          <p:nvPr/>
        </p:nvSpPr>
        <p:spPr>
          <a:xfrm>
            <a:off x="8914359" y="4848516"/>
            <a:ext cx="3348937" cy="400110"/>
          </a:xfrm>
          <a:prstGeom prst="rect">
            <a:avLst/>
          </a:prstGeom>
          <a:noFill/>
        </p:spPr>
        <p:txBody>
          <a:bodyPr wrap="square">
            <a:spAutoFit/>
          </a:bodyP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Currency Exchange</a:t>
            </a:r>
            <a:endParaRPr lang="en-US" sz="2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cxnSp>
        <p:nvCxnSpPr>
          <p:cNvPr id="3" name="Straight Connector 2">
            <a:extLst>
              <a:ext uri="{FF2B5EF4-FFF2-40B4-BE49-F238E27FC236}">
                <a16:creationId xmlns:a16="http://schemas.microsoft.com/office/drawing/2014/main" id="{B8D8DFB0-6A27-2123-4472-696677B4F596}"/>
              </a:ext>
            </a:extLst>
          </p:cNvPr>
          <p:cNvCxnSpPr>
            <a:cxnSpLocks/>
          </p:cNvCxnSpPr>
          <p:nvPr/>
        </p:nvCxnSpPr>
        <p:spPr>
          <a:xfrm>
            <a:off x="8630336" y="530530"/>
            <a:ext cx="0" cy="5794015"/>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999BD5D-B97F-8734-D20C-55C7335344F4}"/>
              </a:ext>
            </a:extLst>
          </p:cNvPr>
          <p:cNvSpPr txBox="1"/>
          <p:nvPr/>
        </p:nvSpPr>
        <p:spPr>
          <a:xfrm>
            <a:off x="4477967" y="438197"/>
            <a:ext cx="4131099" cy="1077218"/>
          </a:xfrm>
          <a:prstGeom prst="rect">
            <a:avLst/>
          </a:prstGeom>
          <a:noFill/>
        </p:spPr>
        <p:txBody>
          <a:bodyPr wrap="square">
            <a:spAutoFit/>
          </a:bodyPr>
          <a:lstStyle/>
          <a:p>
            <a:pPr algn="ctr"/>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Indian Forex </a:t>
            </a:r>
          </a:p>
          <a:p>
            <a:pPr algn="ctr"/>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Market</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9" name="TextBox 8">
            <a:extLst>
              <a:ext uri="{FF2B5EF4-FFF2-40B4-BE49-F238E27FC236}">
                <a16:creationId xmlns:a16="http://schemas.microsoft.com/office/drawing/2014/main" id="{78F302A0-D72F-9B22-B2D2-E47F2F6BE90B}"/>
              </a:ext>
            </a:extLst>
          </p:cNvPr>
          <p:cNvSpPr txBox="1"/>
          <p:nvPr/>
        </p:nvSpPr>
        <p:spPr>
          <a:xfrm>
            <a:off x="4468798" y="4982679"/>
            <a:ext cx="3772384" cy="369332"/>
          </a:xfrm>
          <a:prstGeom prst="rect">
            <a:avLst/>
          </a:prstGeom>
          <a:noFill/>
        </p:spPr>
        <p:txBody>
          <a:bodyPr wrap="square">
            <a:spAutoFit/>
          </a:bodyPr>
          <a:lstStyle/>
          <a:p>
            <a:pPr algn="ctr"/>
            <a:r>
              <a:rPr lang="en-US"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34 Billion Dollar / Day</a:t>
            </a:r>
            <a:endParaRPr lang="en-US"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1" name="TextBox 10">
            <a:extLst>
              <a:ext uri="{FF2B5EF4-FFF2-40B4-BE49-F238E27FC236}">
                <a16:creationId xmlns:a16="http://schemas.microsoft.com/office/drawing/2014/main" id="{E306D6F9-A55E-D1A6-B3FB-C6027C644EF1}"/>
              </a:ext>
            </a:extLst>
          </p:cNvPr>
          <p:cNvSpPr txBox="1"/>
          <p:nvPr/>
        </p:nvSpPr>
        <p:spPr>
          <a:xfrm>
            <a:off x="4397936" y="5493895"/>
            <a:ext cx="3772384" cy="369332"/>
          </a:xfrm>
          <a:prstGeom prst="rect">
            <a:avLst/>
          </a:prstGeom>
          <a:noFill/>
        </p:spPr>
        <p:txBody>
          <a:bodyPr wrap="square">
            <a:spAutoFit/>
          </a:bodyPr>
          <a:lstStyle/>
          <a:p>
            <a:pPr algn="ctr"/>
            <a:r>
              <a:rPr lang="en-US"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Timing : 9:00 AM to 7:30 PM</a:t>
            </a:r>
            <a:endParaRPr lang="en-US"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20" name="Picture 19">
            <a:extLst>
              <a:ext uri="{FF2B5EF4-FFF2-40B4-BE49-F238E27FC236}">
                <a16:creationId xmlns:a16="http://schemas.microsoft.com/office/drawing/2014/main" id="{DF352694-57AD-8C7F-C726-F0B2FB7429B8}"/>
              </a:ext>
            </a:extLst>
          </p:cNvPr>
          <p:cNvPicPr>
            <a:picLocks noChangeAspect="1"/>
          </p:cNvPicPr>
          <p:nvPr/>
        </p:nvPicPr>
        <p:blipFill rotWithShape="1">
          <a:blip r:embed="rId5">
            <a:extLst>
              <a:ext uri="{28A0092B-C50C-407E-A947-70E740481C1C}">
                <a14:useLocalDpi xmlns:a14="http://schemas.microsoft.com/office/drawing/2010/main" val="0"/>
              </a:ext>
            </a:extLst>
          </a:blip>
          <a:srcRect t="2172" b="397"/>
          <a:stretch/>
        </p:blipFill>
        <p:spPr>
          <a:xfrm>
            <a:off x="4410836" y="1594599"/>
            <a:ext cx="4013968" cy="3251599"/>
          </a:xfrm>
          <a:prstGeom prst="rect">
            <a:avLst/>
          </a:prstGeom>
          <a:ln>
            <a:noFill/>
          </a:ln>
          <a:effectLst>
            <a:softEdge rad="112500"/>
          </a:effectLst>
        </p:spPr>
      </p:pic>
    </p:spTree>
    <p:extLst>
      <p:ext uri="{BB962C8B-B14F-4D97-AF65-F5344CB8AC3E}">
        <p14:creationId xmlns:p14="http://schemas.microsoft.com/office/powerpoint/2010/main" val="24178354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2" presetClass="entr" presetSubtype="4" fill="hold" grpId="0" nodeType="afterEffect" p14:presetBounceEnd="64000">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14:bounceEnd="64000">
                                          <p:cBhvr additive="base">
                                            <p:cTn id="69" dur="500" fill="hold"/>
                                            <p:tgtEl>
                                              <p:spTgt spid="36"/>
                                            </p:tgtEl>
                                            <p:attrNameLst>
                                              <p:attrName>ppt_x</p:attrName>
                                            </p:attrNameLst>
                                          </p:cBhvr>
                                          <p:tavLst>
                                            <p:tav tm="0">
                                              <p:val>
                                                <p:strVal val="#ppt_x"/>
                                              </p:val>
                                            </p:tav>
                                            <p:tav tm="100000">
                                              <p:val>
                                                <p:strVal val="#ppt_x"/>
                                              </p:val>
                                            </p:tav>
                                          </p:tavLst>
                                        </p:anim>
                                        <p:anim calcmode="lin" valueType="num" p14:bounceEnd="64000">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par>
                              <p:cTn id="71" fill="hold">
                                <p:stCondLst>
                                  <p:cond delay="2500"/>
                                </p:stCondLst>
                                <p:childTnLst>
                                  <p:par>
                                    <p:cTn id="72" presetID="2" presetClass="entr" presetSubtype="4" fill="hold" grpId="0" nodeType="afterEffect" p14:presetBounceEnd="64000">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14:bounceEnd="64000">
                                          <p:cBhvr additive="base">
                                            <p:cTn id="74" dur="5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75" dur="500" fill="hold"/>
                                            <p:tgtEl>
                                              <p:spTgt spid="18"/>
                                            </p:tgtEl>
                                            <p:attrNameLst>
                                              <p:attrName>ppt_y</p:attrName>
                                            </p:attrNameLst>
                                          </p:cBhvr>
                                          <p:tavLst>
                                            <p:tav tm="0">
                                              <p:val>
                                                <p:strVal val="1+#ppt_h/2"/>
                                              </p:val>
                                            </p:tav>
                                            <p:tav tm="100000">
                                              <p:val>
                                                <p:strVal val="#ppt_y"/>
                                              </p:val>
                                            </p:tav>
                                          </p:tavLst>
                                        </p:anim>
                                      </p:childTnLst>
                                    </p:cTn>
                                  </p:par>
                                </p:childTnLst>
                              </p:cTn>
                            </p:par>
                            <p:par>
                              <p:cTn id="76" fill="hold">
                                <p:stCondLst>
                                  <p:cond delay="3000"/>
                                </p:stCondLst>
                                <p:childTnLst>
                                  <p:par>
                                    <p:cTn id="77" presetID="42" presetClass="entr"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par>
                              <p:cTn id="82" fill="hold">
                                <p:stCondLst>
                                  <p:cond delay="4000"/>
                                </p:stCondLst>
                                <p:childTnLst>
                                  <p:par>
                                    <p:cTn id="83" presetID="42"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00"/>
                                            <p:tgtEl>
                                              <p:spTgt spid="44"/>
                                            </p:tgtEl>
                                          </p:cBhvr>
                                        </p:animEffect>
                                        <p:anim calcmode="lin" valueType="num">
                                          <p:cBhvr>
                                            <p:cTn id="86" dur="1000" fill="hold"/>
                                            <p:tgtEl>
                                              <p:spTgt spid="44"/>
                                            </p:tgtEl>
                                            <p:attrNameLst>
                                              <p:attrName>ppt_x</p:attrName>
                                            </p:attrNameLst>
                                          </p:cBhvr>
                                          <p:tavLst>
                                            <p:tav tm="0">
                                              <p:val>
                                                <p:strVal val="#ppt_x"/>
                                              </p:val>
                                            </p:tav>
                                            <p:tav tm="100000">
                                              <p:val>
                                                <p:strVal val="#ppt_x"/>
                                              </p:val>
                                            </p:tav>
                                          </p:tavLst>
                                        </p:anim>
                                        <p:anim calcmode="lin" valueType="num">
                                          <p:cBhvr>
                                            <p:cTn id="8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6" grpId="0"/>
          <p:bldP spid="38" grpId="0"/>
          <p:bldP spid="39" grpId="0"/>
          <p:bldP spid="43" grpId="0"/>
          <p:bldP spid="44" grpId="0"/>
          <p:bldP spid="18" grpId="0"/>
          <p:bldP spid="4" grpId="0"/>
          <p:bldP spid="9"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2" presetClass="entr" presetSubtype="4"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par>
                              <p:cTn id="71" fill="hold">
                                <p:stCondLst>
                                  <p:cond delay="2500"/>
                                </p:stCondLst>
                                <p:childTnLst>
                                  <p:par>
                                    <p:cTn id="72" presetID="2" presetClass="entr" presetSubtype="4"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childTnLst>
                              </p:cTn>
                            </p:par>
                            <p:par>
                              <p:cTn id="76" fill="hold">
                                <p:stCondLst>
                                  <p:cond delay="3000"/>
                                </p:stCondLst>
                                <p:childTnLst>
                                  <p:par>
                                    <p:cTn id="77" presetID="42" presetClass="entr"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par>
                              <p:cTn id="82" fill="hold">
                                <p:stCondLst>
                                  <p:cond delay="4000"/>
                                </p:stCondLst>
                                <p:childTnLst>
                                  <p:par>
                                    <p:cTn id="83" presetID="42"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00"/>
                                            <p:tgtEl>
                                              <p:spTgt spid="44"/>
                                            </p:tgtEl>
                                          </p:cBhvr>
                                        </p:animEffect>
                                        <p:anim calcmode="lin" valueType="num">
                                          <p:cBhvr>
                                            <p:cTn id="86" dur="1000" fill="hold"/>
                                            <p:tgtEl>
                                              <p:spTgt spid="44"/>
                                            </p:tgtEl>
                                            <p:attrNameLst>
                                              <p:attrName>ppt_x</p:attrName>
                                            </p:attrNameLst>
                                          </p:cBhvr>
                                          <p:tavLst>
                                            <p:tav tm="0">
                                              <p:val>
                                                <p:strVal val="#ppt_x"/>
                                              </p:val>
                                            </p:tav>
                                            <p:tav tm="100000">
                                              <p:val>
                                                <p:strVal val="#ppt_x"/>
                                              </p:val>
                                            </p:tav>
                                          </p:tavLst>
                                        </p:anim>
                                        <p:anim calcmode="lin" valueType="num">
                                          <p:cBhvr>
                                            <p:cTn id="8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6" grpId="0"/>
          <p:bldP spid="38" grpId="0"/>
          <p:bldP spid="39" grpId="0"/>
          <p:bldP spid="43" grpId="0"/>
          <p:bldP spid="44" grpId="0"/>
          <p:bldP spid="18" grpId="0"/>
          <p:bldP spid="4" grpId="0"/>
          <p:bldP spid="9" grpId="0"/>
          <p:bldP spid="1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4A8C1E-036D-4F24-A4DC-7A59DEF39005}"/>
              </a:ext>
            </a:extLst>
          </p:cNvPr>
          <p:cNvSpPr/>
          <p:nvPr/>
        </p:nvSpPr>
        <p:spPr>
          <a:xfrm>
            <a:off x="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D3CF39-BC29-4835-99FC-3B909136A6E3}"/>
              </a:ext>
            </a:extLst>
          </p:cNvPr>
          <p:cNvSpPr txBox="1"/>
          <p:nvPr/>
        </p:nvSpPr>
        <p:spPr>
          <a:xfrm>
            <a:off x="0" y="305685"/>
            <a:ext cx="12192000" cy="769441"/>
          </a:xfrm>
          <a:prstGeom prst="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Why Trading / Investing is important ?</a:t>
            </a:r>
            <a:endParaRPr lang="en-US" sz="4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5" name="TextBox 4">
            <a:extLst>
              <a:ext uri="{FF2B5EF4-FFF2-40B4-BE49-F238E27FC236}">
                <a16:creationId xmlns:a16="http://schemas.microsoft.com/office/drawing/2014/main" id="{07B6ABF4-BF51-4732-A18A-DCAB0058D644}"/>
              </a:ext>
            </a:extLst>
          </p:cNvPr>
          <p:cNvSpPr txBox="1"/>
          <p:nvPr/>
        </p:nvSpPr>
        <p:spPr>
          <a:xfrm>
            <a:off x="441960" y="1573369"/>
            <a:ext cx="9418320" cy="584775"/>
          </a:xfrm>
          <a:prstGeom prst="rect">
            <a:avLst/>
          </a:prstGeom>
          <a:noFill/>
        </p:spPr>
        <p:txBody>
          <a:bodyPr wrap="square">
            <a:spAutoFit/>
          </a:bodyPr>
          <a:lstStyle/>
          <a:p>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Recession and Pandemic Proof Business</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9" name="TextBox 8">
            <a:extLst>
              <a:ext uri="{FF2B5EF4-FFF2-40B4-BE49-F238E27FC236}">
                <a16:creationId xmlns:a16="http://schemas.microsoft.com/office/drawing/2014/main" id="{24133755-CC8F-4903-86E3-2158A5768E7E}"/>
              </a:ext>
            </a:extLst>
          </p:cNvPr>
          <p:cNvSpPr txBox="1"/>
          <p:nvPr/>
        </p:nvSpPr>
        <p:spPr>
          <a:xfrm>
            <a:off x="441960" y="2326656"/>
            <a:ext cx="6812280" cy="584775"/>
          </a:xfrm>
          <a:prstGeom prst="rect">
            <a:avLst/>
          </a:prstGeom>
          <a:noFill/>
        </p:spPr>
        <p:txBody>
          <a:bodyPr wrap="square">
            <a:spAutoFit/>
          </a:bodyPr>
          <a:lstStyle>
            <a:defPPr>
              <a:defRPr lang="en-US"/>
            </a:defPPr>
            <a:lvl1pPr>
              <a:defRPr sz="3200">
                <a:ln w="0"/>
                <a:solidFill>
                  <a:schemeClr val="bg1"/>
                </a:solidFill>
                <a:effectLst>
                  <a:outerShdw blurRad="38100" dist="19050" dir="2700000" algn="tl" rotWithShape="0">
                    <a:schemeClr val="dk1">
                      <a:alpha val="40000"/>
                    </a:schemeClr>
                  </a:outerShdw>
                </a:effectLst>
                <a:latin typeface="Arial Black" panose="020B0A04020102020204" pitchFamily="34" charset="0"/>
              </a:defRPr>
            </a:lvl1pPr>
          </a:lstStyle>
          <a:p>
            <a:r>
              <a:rPr lang="en-US" dirty="0"/>
              <a:t>Earning based on Knowledge</a:t>
            </a:r>
          </a:p>
        </p:txBody>
      </p:sp>
      <p:sp>
        <p:nvSpPr>
          <p:cNvPr id="11" name="TextBox 10">
            <a:extLst>
              <a:ext uri="{FF2B5EF4-FFF2-40B4-BE49-F238E27FC236}">
                <a16:creationId xmlns:a16="http://schemas.microsoft.com/office/drawing/2014/main" id="{096F5E64-57B5-4DAA-8D85-DC03F69281D9}"/>
              </a:ext>
            </a:extLst>
          </p:cNvPr>
          <p:cNvSpPr txBox="1"/>
          <p:nvPr/>
        </p:nvSpPr>
        <p:spPr>
          <a:xfrm>
            <a:off x="441960" y="3079943"/>
            <a:ext cx="6080760" cy="584775"/>
          </a:xfrm>
          <a:prstGeom prst="rect">
            <a:avLst/>
          </a:prstGeom>
          <a:noFill/>
        </p:spPr>
        <p:txBody>
          <a:bodyPr wrap="square">
            <a:spAutoFit/>
          </a:bodyPr>
          <a:lstStyle/>
          <a:p>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Passive Source of Income</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3" name="TextBox 12">
            <a:extLst>
              <a:ext uri="{FF2B5EF4-FFF2-40B4-BE49-F238E27FC236}">
                <a16:creationId xmlns:a16="http://schemas.microsoft.com/office/drawing/2014/main" id="{886647F7-A64A-4DF7-8389-554185306BC9}"/>
              </a:ext>
            </a:extLst>
          </p:cNvPr>
          <p:cNvSpPr txBox="1"/>
          <p:nvPr/>
        </p:nvSpPr>
        <p:spPr>
          <a:xfrm>
            <a:off x="441960" y="5339803"/>
            <a:ext cx="6080760" cy="584775"/>
          </a:xfrm>
          <a:prstGeom prst="rect">
            <a:avLst/>
          </a:prstGeom>
          <a:noFill/>
        </p:spPr>
        <p:txBody>
          <a:bodyPr wrap="square">
            <a:spAutoFit/>
          </a:bodyPr>
          <a:lstStyle/>
          <a:p>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Become a Investor</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4" name="TextBox 13">
            <a:extLst>
              <a:ext uri="{FF2B5EF4-FFF2-40B4-BE49-F238E27FC236}">
                <a16:creationId xmlns:a16="http://schemas.microsoft.com/office/drawing/2014/main" id="{171997C9-8AE5-4FA8-BB81-502605786510}"/>
              </a:ext>
            </a:extLst>
          </p:cNvPr>
          <p:cNvSpPr txBox="1"/>
          <p:nvPr/>
        </p:nvSpPr>
        <p:spPr>
          <a:xfrm>
            <a:off x="441960" y="3833230"/>
            <a:ext cx="6080760" cy="584775"/>
          </a:xfrm>
          <a:prstGeom prst="rect">
            <a:avLst/>
          </a:prstGeom>
          <a:noFill/>
        </p:spPr>
        <p:txBody>
          <a:bodyPr wrap="square">
            <a:spAutoFit/>
          </a:bodyPr>
          <a:lstStyle/>
          <a:p>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No Age Barriers</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5" name="TextBox 14">
            <a:extLst>
              <a:ext uri="{FF2B5EF4-FFF2-40B4-BE49-F238E27FC236}">
                <a16:creationId xmlns:a16="http://schemas.microsoft.com/office/drawing/2014/main" id="{22F2B40E-450B-42FB-8019-A20AC7585477}"/>
              </a:ext>
            </a:extLst>
          </p:cNvPr>
          <p:cNvSpPr txBox="1"/>
          <p:nvPr/>
        </p:nvSpPr>
        <p:spPr>
          <a:xfrm>
            <a:off x="441960" y="4586517"/>
            <a:ext cx="6080760" cy="584775"/>
          </a:xfrm>
          <a:prstGeom prst="rect">
            <a:avLst/>
          </a:prstGeom>
          <a:noFill/>
        </p:spPr>
        <p:txBody>
          <a:bodyPr wrap="square">
            <a:spAutoFit/>
          </a:bodyPr>
          <a:lstStyle/>
          <a:p>
            <a:r>
              <a:rPr 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Time Flexibility</a:t>
            </a:r>
            <a:endParaRPr lang="en-US"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cxnSp>
        <p:nvCxnSpPr>
          <p:cNvPr id="18" name="Straight Connector 17">
            <a:extLst>
              <a:ext uri="{FF2B5EF4-FFF2-40B4-BE49-F238E27FC236}">
                <a16:creationId xmlns:a16="http://schemas.microsoft.com/office/drawing/2014/main" id="{4E42B3AE-6313-4713-8E93-0CE5BD28FA0E}"/>
              </a:ext>
            </a:extLst>
          </p:cNvPr>
          <p:cNvCxnSpPr/>
          <p:nvPr/>
        </p:nvCxnSpPr>
        <p:spPr>
          <a:xfrm>
            <a:off x="0" y="111129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613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 calcmode="lin" valueType="num" p14:bounceEnd="60000">
                                          <p:cBhvr additive="base">
                                            <p:cTn id="13"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 calcmode="lin" valueType="num" p14:bounceEnd="60000">
                                          <p:cBhvr additive="base">
                                            <p:cTn id="25"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iterate type="wd">
                                        <p:tmPct val="10000"/>
                                      </p:iterate>
                                      <p:childTnLst>
                                        <p:set>
                                          <p:cBhvr>
                                            <p:cTn id="30" dur="1" fill="hold">
                                              <p:stCondLst>
                                                <p:cond delay="0"/>
                                              </p:stCondLst>
                                            </p:cTn>
                                            <p:tgtEl>
                                              <p:spTgt spid="15"/>
                                            </p:tgtEl>
                                            <p:attrNameLst>
                                              <p:attrName>style.visibility</p:attrName>
                                            </p:attrNameLst>
                                          </p:cBhvr>
                                          <p:to>
                                            <p:strVal val="visible"/>
                                          </p:to>
                                        </p:set>
                                        <p:anim calcmode="lin" valueType="num" p14:bounceEnd="60000">
                                          <p:cBhvr additive="base">
                                            <p:cTn id="3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60000">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 calcmode="lin" valueType="num" p14:bounceEnd="60000">
                                          <p:cBhvr additive="base">
                                            <p:cTn id="3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wd">
                                        <p:tmPct val="10000"/>
                                      </p:iterate>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4" grpId="0"/>
          <p:bldP spid="1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3FC09E-02AA-4857-B2E6-F9328D35DD33}"/>
              </a:ext>
            </a:extLst>
          </p:cNvPr>
          <p:cNvGraphicFramePr>
            <a:graphicFrameLocks noGrp="1"/>
          </p:cNvGraphicFramePr>
          <p:nvPr>
            <p:extLst>
              <p:ext uri="{D42A27DB-BD31-4B8C-83A1-F6EECF244321}">
                <p14:modId xmlns:p14="http://schemas.microsoft.com/office/powerpoint/2010/main" val="2047333529"/>
              </p:ext>
            </p:extLst>
          </p:nvPr>
        </p:nvGraphicFramePr>
        <p:xfrm>
          <a:off x="88901" y="1078865"/>
          <a:ext cx="12024361" cy="832166"/>
        </p:xfrm>
        <a:graphic>
          <a:graphicData uri="http://schemas.openxmlformats.org/drawingml/2006/table">
            <a:tbl>
              <a:tblPr firstRow="1" bandRow="1">
                <a:tableStyleId>{5C22544A-7EE6-4342-B048-85BDC9FD1C3A}</a:tableStyleId>
              </a:tblPr>
              <a:tblGrid>
                <a:gridCol w="2960999">
                  <a:extLst>
                    <a:ext uri="{9D8B030D-6E8A-4147-A177-3AD203B41FA5}">
                      <a16:colId xmlns:a16="http://schemas.microsoft.com/office/drawing/2014/main" val="666125264"/>
                    </a:ext>
                  </a:extLst>
                </a:gridCol>
                <a:gridCol w="1302717">
                  <a:extLst>
                    <a:ext uri="{9D8B030D-6E8A-4147-A177-3AD203B41FA5}">
                      <a16:colId xmlns:a16="http://schemas.microsoft.com/office/drawing/2014/main" val="2316144776"/>
                    </a:ext>
                  </a:extLst>
                </a:gridCol>
                <a:gridCol w="1552129">
                  <a:extLst>
                    <a:ext uri="{9D8B030D-6E8A-4147-A177-3AD203B41FA5}">
                      <a16:colId xmlns:a16="http://schemas.microsoft.com/office/drawing/2014/main" val="1040580572"/>
                    </a:ext>
                  </a:extLst>
                </a:gridCol>
                <a:gridCol w="1293559">
                  <a:extLst>
                    <a:ext uri="{9D8B030D-6E8A-4147-A177-3AD203B41FA5}">
                      <a16:colId xmlns:a16="http://schemas.microsoft.com/office/drawing/2014/main" val="565711354"/>
                    </a:ext>
                  </a:extLst>
                </a:gridCol>
                <a:gridCol w="1442923">
                  <a:extLst>
                    <a:ext uri="{9D8B030D-6E8A-4147-A177-3AD203B41FA5}">
                      <a16:colId xmlns:a16="http://schemas.microsoft.com/office/drawing/2014/main" val="26121307"/>
                    </a:ext>
                  </a:extLst>
                </a:gridCol>
                <a:gridCol w="1548137">
                  <a:extLst>
                    <a:ext uri="{9D8B030D-6E8A-4147-A177-3AD203B41FA5}">
                      <a16:colId xmlns:a16="http://schemas.microsoft.com/office/drawing/2014/main" val="3091645924"/>
                    </a:ext>
                  </a:extLst>
                </a:gridCol>
                <a:gridCol w="1923897">
                  <a:extLst>
                    <a:ext uri="{9D8B030D-6E8A-4147-A177-3AD203B41FA5}">
                      <a16:colId xmlns:a16="http://schemas.microsoft.com/office/drawing/2014/main" val="2749658355"/>
                    </a:ext>
                  </a:extLst>
                </a:gridCol>
              </a:tblGrid>
              <a:tr h="832166">
                <a:tc>
                  <a:txBody>
                    <a:bodyPr/>
                    <a:lstStyle/>
                    <a:p>
                      <a:pPr algn="ctr"/>
                      <a:r>
                        <a:rPr lang="en-US" sz="2000" dirty="0"/>
                        <a:t>Company</a:t>
                      </a:r>
                    </a:p>
                  </a:txBody>
                  <a:tcPr anchor="ctr"/>
                </a:tc>
                <a:tc>
                  <a:txBody>
                    <a:bodyPr/>
                    <a:lstStyle/>
                    <a:p>
                      <a:pPr algn="ctr"/>
                      <a:r>
                        <a:rPr lang="en-US" sz="2000" dirty="0"/>
                        <a:t>Year</a:t>
                      </a:r>
                    </a:p>
                  </a:txBody>
                  <a:tcPr anchor="ctr"/>
                </a:tc>
                <a:tc>
                  <a:txBody>
                    <a:bodyPr/>
                    <a:lstStyle/>
                    <a:p>
                      <a:pPr algn="ctr"/>
                      <a:r>
                        <a:rPr lang="en-US" sz="2000" dirty="0"/>
                        <a:t>Share Price</a:t>
                      </a:r>
                    </a:p>
                  </a:txBody>
                  <a:tcPr anchor="ctr"/>
                </a:tc>
                <a:tc>
                  <a:txBody>
                    <a:bodyPr/>
                    <a:lstStyle/>
                    <a:p>
                      <a:pPr algn="ctr"/>
                      <a:r>
                        <a:rPr lang="en-US" sz="2000" dirty="0"/>
                        <a:t>Year</a:t>
                      </a:r>
                    </a:p>
                  </a:txBody>
                  <a:tcPr anchor="ctr"/>
                </a:tc>
                <a:tc>
                  <a:txBody>
                    <a:bodyPr/>
                    <a:lstStyle/>
                    <a:p>
                      <a:pPr algn="ctr"/>
                      <a:r>
                        <a:rPr lang="en-US" sz="2000" dirty="0"/>
                        <a:t>Share Price</a:t>
                      </a:r>
                    </a:p>
                  </a:txBody>
                  <a:tcPr anchor="ctr"/>
                </a:tc>
                <a:tc>
                  <a:txBody>
                    <a:bodyPr/>
                    <a:lstStyle/>
                    <a:p>
                      <a:pPr algn="ctr"/>
                      <a:r>
                        <a:rPr lang="en-US" sz="2000" dirty="0"/>
                        <a:t>Investment</a:t>
                      </a:r>
                    </a:p>
                  </a:txBody>
                  <a:tcPr anchor="ctr"/>
                </a:tc>
                <a:tc>
                  <a:txBody>
                    <a:bodyPr/>
                    <a:lstStyle/>
                    <a:p>
                      <a:pPr algn="ctr"/>
                      <a:r>
                        <a:rPr lang="en-US" sz="2000" dirty="0"/>
                        <a:t>Return</a:t>
                      </a:r>
                    </a:p>
                  </a:txBody>
                  <a:tcPr anchor="ctr"/>
                </a:tc>
                <a:extLst>
                  <a:ext uri="{0D108BD9-81ED-4DB2-BD59-A6C34878D82A}">
                    <a16:rowId xmlns:a16="http://schemas.microsoft.com/office/drawing/2014/main" val="3208270179"/>
                  </a:ext>
                </a:extLst>
              </a:tr>
            </a:tbl>
          </a:graphicData>
        </a:graphic>
      </p:graphicFrame>
      <p:graphicFrame>
        <p:nvGraphicFramePr>
          <p:cNvPr id="3" name="Table 2">
            <a:extLst>
              <a:ext uri="{FF2B5EF4-FFF2-40B4-BE49-F238E27FC236}">
                <a16:creationId xmlns:a16="http://schemas.microsoft.com/office/drawing/2014/main" id="{F4D794E4-F3E3-458F-992E-367BC5E78E03}"/>
              </a:ext>
            </a:extLst>
          </p:cNvPr>
          <p:cNvGraphicFramePr>
            <a:graphicFrameLocks noGrp="1"/>
          </p:cNvGraphicFramePr>
          <p:nvPr>
            <p:extLst>
              <p:ext uri="{D42A27DB-BD31-4B8C-83A1-F6EECF244321}">
                <p14:modId xmlns:p14="http://schemas.microsoft.com/office/powerpoint/2010/main" val="608630302"/>
              </p:ext>
            </p:extLst>
          </p:nvPr>
        </p:nvGraphicFramePr>
        <p:xfrm>
          <a:off x="101601" y="1904366"/>
          <a:ext cx="12024361" cy="1117143"/>
        </p:xfrm>
        <a:graphic>
          <a:graphicData uri="http://schemas.openxmlformats.org/drawingml/2006/table">
            <a:tbl>
              <a:tblPr firstRow="1" bandRow="1">
                <a:tableStyleId>{D7AC3CCA-C797-4891-BE02-D94E43425B78}</a:tableStyleId>
              </a:tblPr>
              <a:tblGrid>
                <a:gridCol w="2960999">
                  <a:extLst>
                    <a:ext uri="{9D8B030D-6E8A-4147-A177-3AD203B41FA5}">
                      <a16:colId xmlns:a16="http://schemas.microsoft.com/office/drawing/2014/main" val="2005673347"/>
                    </a:ext>
                  </a:extLst>
                </a:gridCol>
                <a:gridCol w="1302717">
                  <a:extLst>
                    <a:ext uri="{9D8B030D-6E8A-4147-A177-3AD203B41FA5}">
                      <a16:colId xmlns:a16="http://schemas.microsoft.com/office/drawing/2014/main" val="4214687400"/>
                    </a:ext>
                  </a:extLst>
                </a:gridCol>
                <a:gridCol w="1552129">
                  <a:extLst>
                    <a:ext uri="{9D8B030D-6E8A-4147-A177-3AD203B41FA5}">
                      <a16:colId xmlns:a16="http://schemas.microsoft.com/office/drawing/2014/main" val="3268818365"/>
                    </a:ext>
                  </a:extLst>
                </a:gridCol>
                <a:gridCol w="1293559">
                  <a:extLst>
                    <a:ext uri="{9D8B030D-6E8A-4147-A177-3AD203B41FA5}">
                      <a16:colId xmlns:a16="http://schemas.microsoft.com/office/drawing/2014/main" val="3035990917"/>
                    </a:ext>
                  </a:extLst>
                </a:gridCol>
                <a:gridCol w="1442923">
                  <a:extLst>
                    <a:ext uri="{9D8B030D-6E8A-4147-A177-3AD203B41FA5}">
                      <a16:colId xmlns:a16="http://schemas.microsoft.com/office/drawing/2014/main" val="2820340428"/>
                    </a:ext>
                  </a:extLst>
                </a:gridCol>
                <a:gridCol w="1548137">
                  <a:extLst>
                    <a:ext uri="{9D8B030D-6E8A-4147-A177-3AD203B41FA5}">
                      <a16:colId xmlns:a16="http://schemas.microsoft.com/office/drawing/2014/main" val="4056717050"/>
                    </a:ext>
                  </a:extLst>
                </a:gridCol>
                <a:gridCol w="1923897">
                  <a:extLst>
                    <a:ext uri="{9D8B030D-6E8A-4147-A177-3AD203B41FA5}">
                      <a16:colId xmlns:a16="http://schemas.microsoft.com/office/drawing/2014/main" val="1676237217"/>
                    </a:ext>
                  </a:extLst>
                </a:gridCol>
              </a:tblGrid>
              <a:tr h="1117143">
                <a:tc>
                  <a:txBody>
                    <a:bodyPr/>
                    <a:lstStyle/>
                    <a:p>
                      <a:endParaRPr lang="en-US" dirty="0"/>
                    </a:p>
                  </a:txBody>
                  <a:tcPr/>
                </a:tc>
                <a:tc>
                  <a:txBody>
                    <a:bodyPr/>
                    <a:lstStyle/>
                    <a:p>
                      <a:pPr algn="ctr" fontAlgn="b"/>
                      <a:r>
                        <a:rPr lang="en-US" sz="2400" b="1" u="none" strike="noStrike" dirty="0">
                          <a:solidFill>
                            <a:srgbClr val="000000"/>
                          </a:solidFill>
                          <a:effectLst/>
                        </a:rPr>
                        <a:t>1991</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0.13</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2021</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554.25</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 ₹ 10,000</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marL="228600" lvl="1" indent="0" algn="l" fontAlgn="b"/>
                      <a:r>
                        <a:rPr lang="en-US" sz="2400" b="1" u="none" strike="noStrike" dirty="0">
                          <a:solidFill>
                            <a:srgbClr val="000000"/>
                          </a:solidFill>
                          <a:effectLst/>
                        </a:rPr>
                        <a:t> ₹ 4.2Crore</a:t>
                      </a:r>
                      <a:endParaRPr lang="en-US" sz="24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1744943"/>
                  </a:ext>
                </a:extLst>
              </a:tr>
            </a:tbl>
          </a:graphicData>
        </a:graphic>
      </p:graphicFrame>
      <p:pic>
        <p:nvPicPr>
          <p:cNvPr id="4" name="Picture 3">
            <a:extLst>
              <a:ext uri="{FF2B5EF4-FFF2-40B4-BE49-F238E27FC236}">
                <a16:creationId xmlns:a16="http://schemas.microsoft.com/office/drawing/2014/main" id="{61CF7E9D-0FE7-4E59-914C-CD609FF3C3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46" t="18008" r="9387" b="19386"/>
          <a:stretch/>
        </p:blipFill>
        <p:spPr>
          <a:xfrm>
            <a:off x="974953" y="1963179"/>
            <a:ext cx="1297626" cy="1005852"/>
          </a:xfrm>
          <a:prstGeom prst="rect">
            <a:avLst/>
          </a:prstGeom>
        </p:spPr>
      </p:pic>
      <p:sp>
        <p:nvSpPr>
          <p:cNvPr id="5" name="!!Rectangle 13">
            <a:extLst>
              <a:ext uri="{FF2B5EF4-FFF2-40B4-BE49-F238E27FC236}">
                <a16:creationId xmlns:a16="http://schemas.microsoft.com/office/drawing/2014/main" id="{14B8FB1D-A2B1-420C-9AFF-10B51AC30B75}"/>
              </a:ext>
            </a:extLst>
          </p:cNvPr>
          <p:cNvSpPr/>
          <p:nvPr/>
        </p:nvSpPr>
        <p:spPr>
          <a:xfrm>
            <a:off x="2660097" y="75168"/>
            <a:ext cx="7885983" cy="851297"/>
          </a:xfrm>
          <a:prstGeom prst="roundRect">
            <a:avLst/>
          </a:prstGeom>
        </p:spPr>
        <p:txBody>
          <a:bodyPr/>
          <a:lstStyle/>
          <a:p>
            <a:pPr algn="ctr">
              <a:lnSpc>
                <a:spcPct val="90000"/>
              </a:lnSpc>
              <a:spcBef>
                <a:spcPct val="0"/>
              </a:spcBef>
            </a:pPr>
            <a:r>
              <a:rPr lang="en-US" sz="3199" b="1" dirty="0">
                <a:solidFill>
                  <a:srgbClr val="FFC000"/>
                </a:solidFill>
                <a:latin typeface="Bahnschrift Light SemiCondensed" panose="020B0502040204020203" pitchFamily="34" charset="0"/>
                <a:ea typeface="+mj-ea"/>
                <a:cs typeface="+mj-cs"/>
              </a:rPr>
              <a:t>Examples of Great Investment</a:t>
            </a:r>
          </a:p>
        </p:txBody>
      </p:sp>
      <p:graphicFrame>
        <p:nvGraphicFramePr>
          <p:cNvPr id="6" name="Table 5">
            <a:extLst>
              <a:ext uri="{FF2B5EF4-FFF2-40B4-BE49-F238E27FC236}">
                <a16:creationId xmlns:a16="http://schemas.microsoft.com/office/drawing/2014/main" id="{3EC757B0-342F-49DD-9F43-B7A9B54F58F5}"/>
              </a:ext>
            </a:extLst>
          </p:cNvPr>
          <p:cNvGraphicFramePr>
            <a:graphicFrameLocks noGrp="1"/>
          </p:cNvGraphicFramePr>
          <p:nvPr>
            <p:extLst>
              <p:ext uri="{D42A27DB-BD31-4B8C-83A1-F6EECF244321}">
                <p14:modId xmlns:p14="http://schemas.microsoft.com/office/powerpoint/2010/main" val="2804644293"/>
              </p:ext>
            </p:extLst>
          </p:nvPr>
        </p:nvGraphicFramePr>
        <p:xfrm>
          <a:off x="101599" y="4097511"/>
          <a:ext cx="12024361" cy="1248249"/>
        </p:xfrm>
        <a:graphic>
          <a:graphicData uri="http://schemas.openxmlformats.org/drawingml/2006/table">
            <a:tbl>
              <a:tblPr firstRow="1" bandRow="1">
                <a:tableStyleId>{D7AC3CCA-C797-4891-BE02-D94E43425B78}</a:tableStyleId>
              </a:tblPr>
              <a:tblGrid>
                <a:gridCol w="2960999">
                  <a:extLst>
                    <a:ext uri="{9D8B030D-6E8A-4147-A177-3AD203B41FA5}">
                      <a16:colId xmlns:a16="http://schemas.microsoft.com/office/drawing/2014/main" val="664229592"/>
                    </a:ext>
                  </a:extLst>
                </a:gridCol>
                <a:gridCol w="1302717">
                  <a:extLst>
                    <a:ext uri="{9D8B030D-6E8A-4147-A177-3AD203B41FA5}">
                      <a16:colId xmlns:a16="http://schemas.microsoft.com/office/drawing/2014/main" val="98418082"/>
                    </a:ext>
                  </a:extLst>
                </a:gridCol>
                <a:gridCol w="1552129">
                  <a:extLst>
                    <a:ext uri="{9D8B030D-6E8A-4147-A177-3AD203B41FA5}">
                      <a16:colId xmlns:a16="http://schemas.microsoft.com/office/drawing/2014/main" val="2317366869"/>
                    </a:ext>
                  </a:extLst>
                </a:gridCol>
                <a:gridCol w="1293559">
                  <a:extLst>
                    <a:ext uri="{9D8B030D-6E8A-4147-A177-3AD203B41FA5}">
                      <a16:colId xmlns:a16="http://schemas.microsoft.com/office/drawing/2014/main" val="3405444958"/>
                    </a:ext>
                  </a:extLst>
                </a:gridCol>
                <a:gridCol w="1442923">
                  <a:extLst>
                    <a:ext uri="{9D8B030D-6E8A-4147-A177-3AD203B41FA5}">
                      <a16:colId xmlns:a16="http://schemas.microsoft.com/office/drawing/2014/main" val="3037751424"/>
                    </a:ext>
                  </a:extLst>
                </a:gridCol>
                <a:gridCol w="1548137">
                  <a:extLst>
                    <a:ext uri="{9D8B030D-6E8A-4147-A177-3AD203B41FA5}">
                      <a16:colId xmlns:a16="http://schemas.microsoft.com/office/drawing/2014/main" val="635936438"/>
                    </a:ext>
                  </a:extLst>
                </a:gridCol>
                <a:gridCol w="1923897">
                  <a:extLst>
                    <a:ext uri="{9D8B030D-6E8A-4147-A177-3AD203B41FA5}">
                      <a16:colId xmlns:a16="http://schemas.microsoft.com/office/drawing/2014/main" val="3410722001"/>
                    </a:ext>
                  </a:extLst>
                </a:gridCol>
              </a:tblGrid>
              <a:tr h="1248249">
                <a:tc>
                  <a:txBody>
                    <a:bodyPr/>
                    <a:lstStyle/>
                    <a:p>
                      <a:endParaRPr lang="en-US" dirty="0"/>
                    </a:p>
                  </a:txBody>
                  <a:tcPr/>
                </a:tc>
                <a:tc>
                  <a:txBody>
                    <a:bodyPr/>
                    <a:lstStyle/>
                    <a:p>
                      <a:pPr algn="ctr" fontAlgn="b"/>
                      <a:r>
                        <a:rPr lang="en-US" sz="2400" b="1" u="none" strike="noStrike" dirty="0">
                          <a:solidFill>
                            <a:srgbClr val="000000"/>
                          </a:solidFill>
                          <a:effectLst/>
                        </a:rPr>
                        <a:t>2004</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123.44</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2021</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3216.5</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 ₹ 100,000</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marL="457200" lvl="1" indent="-165100" algn="l" fontAlgn="b"/>
                      <a:r>
                        <a:rPr lang="en-US" sz="2400" b="1" u="none" strike="noStrike" dirty="0">
                          <a:solidFill>
                            <a:srgbClr val="000000"/>
                          </a:solidFill>
                          <a:effectLst/>
                        </a:rPr>
                        <a:t> ₹ 26 Lakh  </a:t>
                      </a:r>
                      <a:endParaRPr lang="en-US" sz="24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06819415"/>
                  </a:ext>
                </a:extLst>
              </a:tr>
            </a:tbl>
          </a:graphicData>
        </a:graphic>
      </p:graphicFrame>
      <p:pic>
        <p:nvPicPr>
          <p:cNvPr id="7" name="Picture 6">
            <a:extLst>
              <a:ext uri="{FF2B5EF4-FFF2-40B4-BE49-F238E27FC236}">
                <a16:creationId xmlns:a16="http://schemas.microsoft.com/office/drawing/2014/main" id="{B5F56618-A08C-4E99-B9BC-0C9DC54D25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8" t="18480" r="8684" b="18072"/>
          <a:stretch/>
        </p:blipFill>
        <p:spPr>
          <a:xfrm>
            <a:off x="359740" y="4291378"/>
            <a:ext cx="2528049" cy="759243"/>
          </a:xfrm>
          <a:prstGeom prst="rect">
            <a:avLst/>
          </a:prstGeom>
        </p:spPr>
      </p:pic>
      <p:graphicFrame>
        <p:nvGraphicFramePr>
          <p:cNvPr id="8" name="Table 7">
            <a:extLst>
              <a:ext uri="{FF2B5EF4-FFF2-40B4-BE49-F238E27FC236}">
                <a16:creationId xmlns:a16="http://schemas.microsoft.com/office/drawing/2014/main" id="{E74E00EB-E037-4BB2-B192-3ABD80CE0549}"/>
              </a:ext>
            </a:extLst>
          </p:cNvPr>
          <p:cNvGraphicFramePr>
            <a:graphicFrameLocks noGrp="1"/>
          </p:cNvGraphicFramePr>
          <p:nvPr>
            <p:extLst>
              <p:ext uri="{D42A27DB-BD31-4B8C-83A1-F6EECF244321}">
                <p14:modId xmlns:p14="http://schemas.microsoft.com/office/powerpoint/2010/main" val="1999295886"/>
              </p:ext>
            </p:extLst>
          </p:nvPr>
        </p:nvGraphicFramePr>
        <p:xfrm>
          <a:off x="101599" y="2988151"/>
          <a:ext cx="12024361" cy="1117143"/>
        </p:xfrm>
        <a:graphic>
          <a:graphicData uri="http://schemas.openxmlformats.org/drawingml/2006/table">
            <a:tbl>
              <a:tblPr firstRow="1" bandRow="1">
                <a:tableStyleId>{C4B1156A-380E-4F78-BDF5-A606A8083BF9}</a:tableStyleId>
              </a:tblPr>
              <a:tblGrid>
                <a:gridCol w="2960999">
                  <a:extLst>
                    <a:ext uri="{9D8B030D-6E8A-4147-A177-3AD203B41FA5}">
                      <a16:colId xmlns:a16="http://schemas.microsoft.com/office/drawing/2014/main" val="1959584681"/>
                    </a:ext>
                  </a:extLst>
                </a:gridCol>
                <a:gridCol w="1302717">
                  <a:extLst>
                    <a:ext uri="{9D8B030D-6E8A-4147-A177-3AD203B41FA5}">
                      <a16:colId xmlns:a16="http://schemas.microsoft.com/office/drawing/2014/main" val="4137335166"/>
                    </a:ext>
                  </a:extLst>
                </a:gridCol>
                <a:gridCol w="1552129">
                  <a:extLst>
                    <a:ext uri="{9D8B030D-6E8A-4147-A177-3AD203B41FA5}">
                      <a16:colId xmlns:a16="http://schemas.microsoft.com/office/drawing/2014/main" val="1232451554"/>
                    </a:ext>
                  </a:extLst>
                </a:gridCol>
                <a:gridCol w="1293559">
                  <a:extLst>
                    <a:ext uri="{9D8B030D-6E8A-4147-A177-3AD203B41FA5}">
                      <a16:colId xmlns:a16="http://schemas.microsoft.com/office/drawing/2014/main" val="2581663155"/>
                    </a:ext>
                  </a:extLst>
                </a:gridCol>
                <a:gridCol w="1442923">
                  <a:extLst>
                    <a:ext uri="{9D8B030D-6E8A-4147-A177-3AD203B41FA5}">
                      <a16:colId xmlns:a16="http://schemas.microsoft.com/office/drawing/2014/main" val="3357765266"/>
                    </a:ext>
                  </a:extLst>
                </a:gridCol>
                <a:gridCol w="1548137">
                  <a:extLst>
                    <a:ext uri="{9D8B030D-6E8A-4147-A177-3AD203B41FA5}">
                      <a16:colId xmlns:a16="http://schemas.microsoft.com/office/drawing/2014/main" val="4285864256"/>
                    </a:ext>
                  </a:extLst>
                </a:gridCol>
                <a:gridCol w="1923897">
                  <a:extLst>
                    <a:ext uri="{9D8B030D-6E8A-4147-A177-3AD203B41FA5}">
                      <a16:colId xmlns:a16="http://schemas.microsoft.com/office/drawing/2014/main" val="3735935273"/>
                    </a:ext>
                  </a:extLst>
                </a:gridCol>
              </a:tblGrid>
              <a:tr h="1117143">
                <a:tc>
                  <a:txBody>
                    <a:bodyPr/>
                    <a:lstStyle/>
                    <a:p>
                      <a:endParaRPr lang="en-US" dirty="0"/>
                    </a:p>
                  </a:txBody>
                  <a:tcPr/>
                </a:tc>
                <a:tc>
                  <a:txBody>
                    <a:bodyPr/>
                    <a:lstStyle/>
                    <a:p>
                      <a:pPr algn="ctr" fontAlgn="b"/>
                      <a:r>
                        <a:rPr lang="en-US" sz="2400" b="1" u="none" strike="noStrike" dirty="0">
                          <a:solidFill>
                            <a:srgbClr val="000000"/>
                          </a:solidFill>
                          <a:effectLst/>
                        </a:rPr>
                        <a:t>2002</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a:solidFill>
                            <a:srgbClr val="000000"/>
                          </a:solidFill>
                          <a:effectLst/>
                        </a:rPr>
                        <a:t>2.25</a:t>
                      </a:r>
                      <a:endParaRPr lang="en-US" sz="24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2021</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2530.25</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 ₹ 100,000</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marL="228600" lvl="1" indent="63500" algn="l" fontAlgn="b"/>
                      <a:r>
                        <a:rPr lang="en-US" sz="2400" b="1" u="none" strike="noStrike" dirty="0">
                          <a:solidFill>
                            <a:srgbClr val="000000"/>
                          </a:solidFill>
                          <a:effectLst/>
                        </a:rPr>
                        <a:t>₹ 11 crore  </a:t>
                      </a:r>
                      <a:endParaRPr lang="en-US" sz="24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65634025"/>
                  </a:ext>
                </a:extLst>
              </a:tr>
            </a:tbl>
          </a:graphicData>
        </a:graphic>
      </p:graphicFrame>
      <p:pic>
        <p:nvPicPr>
          <p:cNvPr id="9" name="Picture 8">
            <a:extLst>
              <a:ext uri="{FF2B5EF4-FFF2-40B4-BE49-F238E27FC236}">
                <a16:creationId xmlns:a16="http://schemas.microsoft.com/office/drawing/2014/main" id="{F4FCED62-7E91-4878-82AE-E94E4C5B0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85" y="3025956"/>
            <a:ext cx="1990960" cy="1004319"/>
          </a:xfrm>
          <a:prstGeom prst="rect">
            <a:avLst/>
          </a:prstGeom>
        </p:spPr>
      </p:pic>
      <p:graphicFrame>
        <p:nvGraphicFramePr>
          <p:cNvPr id="10" name="Table 9">
            <a:extLst>
              <a:ext uri="{FF2B5EF4-FFF2-40B4-BE49-F238E27FC236}">
                <a16:creationId xmlns:a16="http://schemas.microsoft.com/office/drawing/2014/main" id="{D63A5670-AD49-4560-BC72-DD9F2A1D85AA}"/>
              </a:ext>
            </a:extLst>
          </p:cNvPr>
          <p:cNvGraphicFramePr>
            <a:graphicFrameLocks noGrp="1"/>
          </p:cNvGraphicFramePr>
          <p:nvPr>
            <p:extLst>
              <p:ext uri="{D42A27DB-BD31-4B8C-83A1-F6EECF244321}">
                <p14:modId xmlns:p14="http://schemas.microsoft.com/office/powerpoint/2010/main" val="1141691721"/>
              </p:ext>
            </p:extLst>
          </p:nvPr>
        </p:nvGraphicFramePr>
        <p:xfrm>
          <a:off x="101599" y="5333060"/>
          <a:ext cx="12024361" cy="1132272"/>
        </p:xfrm>
        <a:graphic>
          <a:graphicData uri="http://schemas.openxmlformats.org/drawingml/2006/table">
            <a:tbl>
              <a:tblPr firstRow="1" bandRow="1">
                <a:tableStyleId>{8A107856-5554-42FB-B03E-39F5DBC370BA}</a:tableStyleId>
              </a:tblPr>
              <a:tblGrid>
                <a:gridCol w="2960999">
                  <a:extLst>
                    <a:ext uri="{9D8B030D-6E8A-4147-A177-3AD203B41FA5}">
                      <a16:colId xmlns:a16="http://schemas.microsoft.com/office/drawing/2014/main" val="189292362"/>
                    </a:ext>
                  </a:extLst>
                </a:gridCol>
                <a:gridCol w="1302717">
                  <a:extLst>
                    <a:ext uri="{9D8B030D-6E8A-4147-A177-3AD203B41FA5}">
                      <a16:colId xmlns:a16="http://schemas.microsoft.com/office/drawing/2014/main" val="814050760"/>
                    </a:ext>
                  </a:extLst>
                </a:gridCol>
                <a:gridCol w="1552129">
                  <a:extLst>
                    <a:ext uri="{9D8B030D-6E8A-4147-A177-3AD203B41FA5}">
                      <a16:colId xmlns:a16="http://schemas.microsoft.com/office/drawing/2014/main" val="3671508159"/>
                    </a:ext>
                  </a:extLst>
                </a:gridCol>
                <a:gridCol w="1293559">
                  <a:extLst>
                    <a:ext uri="{9D8B030D-6E8A-4147-A177-3AD203B41FA5}">
                      <a16:colId xmlns:a16="http://schemas.microsoft.com/office/drawing/2014/main" val="1982261025"/>
                    </a:ext>
                  </a:extLst>
                </a:gridCol>
                <a:gridCol w="1442923">
                  <a:extLst>
                    <a:ext uri="{9D8B030D-6E8A-4147-A177-3AD203B41FA5}">
                      <a16:colId xmlns:a16="http://schemas.microsoft.com/office/drawing/2014/main" val="2723310867"/>
                    </a:ext>
                  </a:extLst>
                </a:gridCol>
                <a:gridCol w="1548137">
                  <a:extLst>
                    <a:ext uri="{9D8B030D-6E8A-4147-A177-3AD203B41FA5}">
                      <a16:colId xmlns:a16="http://schemas.microsoft.com/office/drawing/2014/main" val="2011632365"/>
                    </a:ext>
                  </a:extLst>
                </a:gridCol>
                <a:gridCol w="1923897">
                  <a:extLst>
                    <a:ext uri="{9D8B030D-6E8A-4147-A177-3AD203B41FA5}">
                      <a16:colId xmlns:a16="http://schemas.microsoft.com/office/drawing/2014/main" val="1517702914"/>
                    </a:ext>
                  </a:extLst>
                </a:gridCol>
              </a:tblGrid>
              <a:tr h="1132272">
                <a:tc>
                  <a:txBody>
                    <a:bodyPr/>
                    <a:lstStyle/>
                    <a:p>
                      <a:endParaRPr lang="en-US" dirty="0"/>
                    </a:p>
                  </a:txBody>
                  <a:tcPr/>
                </a:tc>
                <a:tc>
                  <a:txBody>
                    <a:bodyPr/>
                    <a:lstStyle/>
                    <a:p>
                      <a:pPr algn="ctr" fontAlgn="b"/>
                      <a:r>
                        <a:rPr lang="en-US" sz="2400" b="1" u="none" strike="noStrike" dirty="0">
                          <a:solidFill>
                            <a:srgbClr val="000000"/>
                          </a:solidFill>
                          <a:effectLst/>
                        </a:rPr>
                        <a:t>2009</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1372</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2022</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87650</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solidFill>
                            <a:srgbClr val="000000"/>
                          </a:solidFill>
                          <a:effectLst/>
                        </a:rPr>
                        <a:t> ₹ 100,000</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marL="457200" lvl="1" indent="-165100" algn="l" fontAlgn="b"/>
                      <a:r>
                        <a:rPr lang="en-US" sz="2400" b="1" u="none" strike="noStrike" dirty="0">
                          <a:solidFill>
                            <a:srgbClr val="000000"/>
                          </a:solidFill>
                          <a:effectLst/>
                        </a:rPr>
                        <a:t> ₹ 63.8 Lakh</a:t>
                      </a:r>
                      <a:endParaRPr lang="en-US" sz="24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64816392"/>
                  </a:ext>
                </a:extLst>
              </a:tr>
            </a:tbl>
          </a:graphicData>
        </a:graphic>
      </p:graphicFrame>
      <p:pic>
        <p:nvPicPr>
          <p:cNvPr id="11" name="Graphic 12">
            <a:extLst>
              <a:ext uri="{FF2B5EF4-FFF2-40B4-BE49-F238E27FC236}">
                <a16:creationId xmlns:a16="http://schemas.microsoft.com/office/drawing/2014/main" id="{2D65C23D-80A6-418E-865E-AB93EED1DA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3142" y="5459911"/>
            <a:ext cx="901248" cy="942072"/>
          </a:xfrm>
          <a:prstGeom prst="rect">
            <a:avLst/>
          </a:prstGeom>
        </p:spPr>
      </p:pic>
      <p:cxnSp>
        <p:nvCxnSpPr>
          <p:cNvPr id="12" name="Straight Connector 11">
            <a:extLst>
              <a:ext uri="{FF2B5EF4-FFF2-40B4-BE49-F238E27FC236}">
                <a16:creationId xmlns:a16="http://schemas.microsoft.com/office/drawing/2014/main" id="{C375E85F-F06D-4609-8C6E-C50B25C62CD9}"/>
              </a:ext>
            </a:extLst>
          </p:cNvPr>
          <p:cNvCxnSpPr/>
          <p:nvPr/>
        </p:nvCxnSpPr>
        <p:spPr>
          <a:xfrm>
            <a:off x="17781" y="84205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F426A4E-B0D8-4204-BDB4-19857B469BBA}"/>
              </a:ext>
            </a:extLst>
          </p:cNvPr>
          <p:cNvSpPr/>
          <p:nvPr/>
        </p:nvSpPr>
        <p:spPr>
          <a:xfrm>
            <a:off x="0" y="0"/>
            <a:ext cx="12192000" cy="6858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656039" y="2633079"/>
            <a:ext cx="2229030" cy="3292189"/>
            <a:chOff x="2914091" y="1889614"/>
            <a:chExt cx="2229320" cy="3292618"/>
          </a:xfrm>
        </p:grpSpPr>
        <p:sp>
          <p:nvSpPr>
            <p:cNvPr id="9" name="Rounded Rectangle 8"/>
            <p:cNvSpPr/>
            <p:nvPr/>
          </p:nvSpPr>
          <p:spPr>
            <a:xfrm flipH="1">
              <a:off x="2914091" y="1889614"/>
              <a:ext cx="2229320" cy="3292618"/>
            </a:xfrm>
            <a:prstGeom prst="roundRect">
              <a:avLst>
                <a:gd name="adj" fmla="val 913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2967075" y="3054845"/>
              <a:ext cx="2063049" cy="523288"/>
            </a:xfrm>
            <a:prstGeom prst="rect">
              <a:avLst/>
            </a:prstGeom>
          </p:spPr>
          <p:txBody>
            <a:bodyPr wrap="square">
              <a:spAutoFit/>
            </a:bodyPr>
            <a:lstStyle/>
            <a:p>
              <a:pPr algn="ctr"/>
              <a:r>
                <a:rPr lang="en-US" sz="2800" dirty="0">
                  <a:solidFill>
                    <a:schemeClr val="bg1"/>
                  </a:solidFill>
                </a:rPr>
                <a:t>Gold Growth</a:t>
              </a:r>
              <a:endParaRPr lang="en-US" sz="1600" dirty="0">
                <a:solidFill>
                  <a:schemeClr val="bg1"/>
                </a:solidFill>
              </a:endParaRPr>
            </a:p>
          </p:txBody>
        </p:sp>
        <p:sp>
          <p:nvSpPr>
            <p:cNvPr id="33" name="Round Same Side Corner Rectangle 32"/>
            <p:cNvSpPr/>
            <p:nvPr/>
          </p:nvSpPr>
          <p:spPr>
            <a:xfrm flipH="1" flipV="1">
              <a:off x="2914093" y="4456939"/>
              <a:ext cx="2229318" cy="725293"/>
            </a:xfrm>
            <a:prstGeom prst="round2SameRect">
              <a:avLst>
                <a:gd name="adj1" fmla="val 30456"/>
                <a:gd name="adj2" fmla="val 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H="1">
              <a:off x="4682528" y="4589726"/>
              <a:ext cx="184754" cy="553942"/>
            </a:xfrm>
            <a:prstGeom prst="rect">
              <a:avLst/>
            </a:prstGeom>
          </p:spPr>
          <p:txBody>
            <a:bodyPr wrap="none">
              <a:spAutoFit/>
            </a:bodyPr>
            <a:lstStyle/>
            <a:p>
              <a:pPr algn="ctr" defTabSz="457109">
                <a:defRPr/>
              </a:pPr>
              <a:endParaRPr lang="en-US" sz="2999" dirty="0">
                <a:solidFill>
                  <a:schemeClr val="bg1"/>
                </a:solidFill>
                <a:latin typeface="Designball-Arrow-02" pitchFamily="2" charset="0"/>
                <a:ea typeface="Open Sans" panose="020B0606030504020204" pitchFamily="34" charset="0"/>
                <a:cs typeface="Arial" panose="020B0604020202020204" pitchFamily="34" charset="0"/>
              </a:endParaRPr>
            </a:p>
          </p:txBody>
        </p:sp>
        <p:sp>
          <p:nvSpPr>
            <p:cNvPr id="35" name="Rectangle 34">
              <a:hlinkClick r:id="" action="ppaction://noaction"/>
            </p:cNvPr>
            <p:cNvSpPr/>
            <p:nvPr/>
          </p:nvSpPr>
          <p:spPr>
            <a:xfrm flipH="1">
              <a:off x="3456460" y="4623862"/>
              <a:ext cx="1164537" cy="461725"/>
            </a:xfrm>
            <a:prstGeom prst="rect">
              <a:avLst/>
            </a:prstGeom>
          </p:spPr>
          <p:txBody>
            <a:bodyPr wrap="square">
              <a:spAutoFit/>
            </a:bodyPr>
            <a:lstStyle/>
            <a:p>
              <a:r>
                <a:rPr lang="en-US" sz="2400" dirty="0">
                  <a:solidFill>
                    <a:schemeClr val="bg1"/>
                  </a:solidFill>
                </a:rPr>
                <a:t>8%</a:t>
              </a:r>
              <a:r>
                <a:rPr lang="en-US" sz="1400" dirty="0">
                  <a:solidFill>
                    <a:schemeClr val="bg1"/>
                  </a:solidFill>
                </a:rPr>
                <a:t> /P.A</a:t>
              </a:r>
            </a:p>
          </p:txBody>
        </p:sp>
      </p:grpSp>
      <p:grpSp>
        <p:nvGrpSpPr>
          <p:cNvPr id="5" name="Group 4"/>
          <p:cNvGrpSpPr/>
          <p:nvPr/>
        </p:nvGrpSpPr>
        <p:grpSpPr>
          <a:xfrm>
            <a:off x="5013480" y="2252904"/>
            <a:ext cx="2229030" cy="3292189"/>
            <a:chOff x="5263620" y="2252751"/>
            <a:chExt cx="2229320" cy="3292618"/>
          </a:xfrm>
        </p:grpSpPr>
        <p:sp>
          <p:nvSpPr>
            <p:cNvPr id="8" name="Rounded Rectangle 7"/>
            <p:cNvSpPr/>
            <p:nvPr/>
          </p:nvSpPr>
          <p:spPr>
            <a:xfrm flipH="1">
              <a:off x="5263620" y="2252751"/>
              <a:ext cx="2229320" cy="3292618"/>
            </a:xfrm>
            <a:prstGeom prst="roundRect">
              <a:avLst>
                <a:gd name="adj" fmla="val 913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5286574" y="3089465"/>
              <a:ext cx="2063049" cy="1385175"/>
            </a:xfrm>
            <a:prstGeom prst="rect">
              <a:avLst/>
            </a:prstGeom>
          </p:spPr>
          <p:txBody>
            <a:bodyPr wrap="square">
              <a:spAutoFit/>
            </a:bodyPr>
            <a:lstStyle/>
            <a:p>
              <a:pPr algn="ctr"/>
              <a:r>
                <a:rPr lang="en-US" sz="2800" dirty="0">
                  <a:solidFill>
                    <a:schemeClr val="bg1"/>
                  </a:solidFill>
                </a:rPr>
                <a:t>Mutual Funds Growth</a:t>
              </a:r>
            </a:p>
          </p:txBody>
        </p:sp>
        <p:sp>
          <p:nvSpPr>
            <p:cNvPr id="28" name="Round Same Side Corner Rectangle 27"/>
            <p:cNvSpPr/>
            <p:nvPr/>
          </p:nvSpPr>
          <p:spPr>
            <a:xfrm flipH="1" flipV="1">
              <a:off x="5263620" y="4820076"/>
              <a:ext cx="2229318" cy="725293"/>
            </a:xfrm>
            <a:prstGeom prst="round2SameRect">
              <a:avLst>
                <a:gd name="adj1" fmla="val 30456"/>
                <a:gd name="adj2" fmla="val 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7062455" y="4952863"/>
              <a:ext cx="184754" cy="553942"/>
            </a:xfrm>
            <a:prstGeom prst="rect">
              <a:avLst/>
            </a:prstGeom>
          </p:spPr>
          <p:txBody>
            <a:bodyPr wrap="none">
              <a:spAutoFit/>
            </a:bodyPr>
            <a:lstStyle/>
            <a:p>
              <a:pPr algn="ctr" defTabSz="457109">
                <a:defRPr/>
              </a:pPr>
              <a:endParaRPr lang="en-US" sz="2999" dirty="0">
                <a:solidFill>
                  <a:schemeClr val="bg1"/>
                </a:solidFill>
                <a:latin typeface="Designball-Arrow-02" pitchFamily="2" charset="0"/>
                <a:ea typeface="Open Sans" panose="020B0606030504020204" pitchFamily="34" charset="0"/>
                <a:cs typeface="Arial" panose="020B0604020202020204" pitchFamily="34" charset="0"/>
              </a:endParaRPr>
            </a:p>
          </p:txBody>
        </p:sp>
        <p:sp>
          <p:nvSpPr>
            <p:cNvPr id="30" name="Rectangle 29">
              <a:hlinkClick r:id="" action="ppaction://noaction"/>
            </p:cNvPr>
            <p:cNvSpPr/>
            <p:nvPr/>
          </p:nvSpPr>
          <p:spPr>
            <a:xfrm flipH="1">
              <a:off x="5897917" y="4997543"/>
              <a:ext cx="1164537" cy="461725"/>
            </a:xfrm>
            <a:prstGeom prst="rect">
              <a:avLst/>
            </a:prstGeom>
          </p:spPr>
          <p:txBody>
            <a:bodyPr wrap="square">
              <a:spAutoFit/>
            </a:bodyPr>
            <a:lstStyle/>
            <a:p>
              <a:r>
                <a:rPr lang="en-US" sz="2400" dirty="0">
                  <a:solidFill>
                    <a:schemeClr val="bg1"/>
                  </a:solidFill>
                </a:rPr>
                <a:t>12% </a:t>
              </a:r>
              <a:r>
                <a:rPr lang="en-US" sz="1400" dirty="0">
                  <a:solidFill>
                    <a:schemeClr val="bg1"/>
                  </a:solidFill>
                </a:rPr>
                <a:t>/P.A</a:t>
              </a:r>
            </a:p>
          </p:txBody>
        </p:sp>
      </p:grpSp>
      <p:grpSp>
        <p:nvGrpSpPr>
          <p:cNvPr id="21" name="Group 20"/>
          <p:cNvGrpSpPr/>
          <p:nvPr/>
        </p:nvGrpSpPr>
        <p:grpSpPr>
          <a:xfrm>
            <a:off x="7370921" y="1364571"/>
            <a:ext cx="2229030" cy="3292189"/>
            <a:chOff x="7616001" y="2614908"/>
            <a:chExt cx="2229320" cy="3292618"/>
          </a:xfrm>
        </p:grpSpPr>
        <p:sp>
          <p:nvSpPr>
            <p:cNvPr id="6" name="Rounded Rectangle 5"/>
            <p:cNvSpPr/>
            <p:nvPr/>
          </p:nvSpPr>
          <p:spPr>
            <a:xfrm flipH="1">
              <a:off x="7616001" y="2614908"/>
              <a:ext cx="2229320" cy="3292618"/>
            </a:xfrm>
            <a:prstGeom prst="roundRect">
              <a:avLst>
                <a:gd name="adj" fmla="val 913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7659067" y="3760681"/>
              <a:ext cx="2139815" cy="954231"/>
            </a:xfrm>
            <a:prstGeom prst="rect">
              <a:avLst/>
            </a:prstGeom>
          </p:spPr>
          <p:txBody>
            <a:bodyPr wrap="square">
              <a:spAutoFit/>
            </a:bodyPr>
            <a:lstStyle/>
            <a:p>
              <a:pPr algn="ctr"/>
              <a:r>
                <a:rPr lang="en-US" sz="2800" dirty="0">
                  <a:solidFill>
                    <a:schemeClr val="bg1"/>
                  </a:solidFill>
                </a:rPr>
                <a:t>Real Estate</a:t>
              </a:r>
            </a:p>
            <a:p>
              <a:pPr algn="ctr"/>
              <a:r>
                <a:rPr lang="en-US" sz="2800" dirty="0">
                  <a:solidFill>
                    <a:schemeClr val="bg1"/>
                  </a:solidFill>
                </a:rPr>
                <a:t>Growth</a:t>
              </a:r>
            </a:p>
          </p:txBody>
        </p:sp>
        <p:sp>
          <p:nvSpPr>
            <p:cNvPr id="23" name="Round Same Side Corner Rectangle 22"/>
            <p:cNvSpPr/>
            <p:nvPr/>
          </p:nvSpPr>
          <p:spPr>
            <a:xfrm flipH="1" flipV="1">
              <a:off x="7616003" y="5182233"/>
              <a:ext cx="2229318" cy="725293"/>
            </a:xfrm>
            <a:prstGeom prst="round2SameRect">
              <a:avLst>
                <a:gd name="adj1" fmla="val 30456"/>
                <a:gd name="adj2" fmla="val 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9430470" y="5315020"/>
              <a:ext cx="184754" cy="553942"/>
            </a:xfrm>
            <a:prstGeom prst="rect">
              <a:avLst/>
            </a:prstGeom>
          </p:spPr>
          <p:txBody>
            <a:bodyPr wrap="none">
              <a:spAutoFit/>
            </a:bodyPr>
            <a:lstStyle/>
            <a:p>
              <a:pPr algn="ctr" defTabSz="457109">
                <a:defRPr/>
              </a:pPr>
              <a:endParaRPr lang="en-US" sz="2999" dirty="0">
                <a:solidFill>
                  <a:schemeClr val="bg1"/>
                </a:solidFill>
                <a:latin typeface="Designball-Arrow-02" pitchFamily="2" charset="0"/>
                <a:ea typeface="Open Sans" panose="020B0606030504020204" pitchFamily="34" charset="0"/>
                <a:cs typeface="Arial" panose="020B0604020202020204" pitchFamily="34" charset="0"/>
              </a:endParaRPr>
            </a:p>
          </p:txBody>
        </p:sp>
        <p:sp>
          <p:nvSpPr>
            <p:cNvPr id="25" name="Rectangle 24">
              <a:hlinkClick r:id="" action="ppaction://noaction"/>
            </p:cNvPr>
            <p:cNvSpPr/>
            <p:nvPr/>
          </p:nvSpPr>
          <p:spPr>
            <a:xfrm flipH="1">
              <a:off x="8167989" y="5360188"/>
              <a:ext cx="1164537" cy="461725"/>
            </a:xfrm>
            <a:prstGeom prst="rect">
              <a:avLst/>
            </a:prstGeom>
          </p:spPr>
          <p:txBody>
            <a:bodyPr wrap="square">
              <a:spAutoFit/>
            </a:bodyPr>
            <a:lstStyle/>
            <a:p>
              <a:r>
                <a:rPr lang="en-US" sz="2400" dirty="0">
                  <a:solidFill>
                    <a:schemeClr val="bg1"/>
                  </a:solidFill>
                </a:rPr>
                <a:t>13% </a:t>
              </a:r>
              <a:r>
                <a:rPr lang="en-US" sz="1400" dirty="0">
                  <a:solidFill>
                    <a:schemeClr val="bg1"/>
                  </a:solidFill>
                </a:rPr>
                <a:t>/P.A</a:t>
              </a:r>
            </a:p>
          </p:txBody>
        </p:sp>
      </p:grpSp>
      <p:grpSp>
        <p:nvGrpSpPr>
          <p:cNvPr id="26" name="Group 25"/>
          <p:cNvGrpSpPr/>
          <p:nvPr/>
        </p:nvGrpSpPr>
        <p:grpSpPr>
          <a:xfrm>
            <a:off x="9728361" y="1037086"/>
            <a:ext cx="2229031" cy="3292189"/>
            <a:chOff x="9962678" y="2977555"/>
            <a:chExt cx="2229321" cy="3292618"/>
          </a:xfrm>
        </p:grpSpPr>
        <p:sp>
          <p:nvSpPr>
            <p:cNvPr id="7" name="Rounded Rectangle 6"/>
            <p:cNvSpPr/>
            <p:nvPr/>
          </p:nvSpPr>
          <p:spPr>
            <a:xfrm flipH="1">
              <a:off x="9962678" y="2977555"/>
              <a:ext cx="2229320" cy="3292618"/>
            </a:xfrm>
            <a:prstGeom prst="roundRect">
              <a:avLst>
                <a:gd name="adj" fmla="val 913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9994720" y="3961729"/>
              <a:ext cx="2063049" cy="1200485"/>
            </a:xfrm>
            <a:prstGeom prst="rect">
              <a:avLst/>
            </a:prstGeom>
          </p:spPr>
          <p:txBody>
            <a:bodyPr wrap="square">
              <a:spAutoFit/>
            </a:bodyPr>
            <a:lstStyle/>
            <a:p>
              <a:pPr algn="ctr"/>
              <a:r>
                <a:rPr lang="en-US" sz="2400" dirty="0">
                  <a:solidFill>
                    <a:schemeClr val="bg1"/>
                  </a:solidFill>
                </a:rPr>
                <a:t>Equity ( Stock Market) Growth</a:t>
              </a:r>
            </a:p>
          </p:txBody>
        </p:sp>
        <p:sp>
          <p:nvSpPr>
            <p:cNvPr id="18" name="Round Same Side Corner Rectangle 17"/>
            <p:cNvSpPr/>
            <p:nvPr/>
          </p:nvSpPr>
          <p:spPr>
            <a:xfrm flipH="1" flipV="1">
              <a:off x="9962681" y="5544878"/>
              <a:ext cx="2229318" cy="725293"/>
            </a:xfrm>
            <a:prstGeom prst="round2SameRect">
              <a:avLst>
                <a:gd name="adj1" fmla="val 30456"/>
                <a:gd name="adj2" fmla="val 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flipH="1">
              <a:off x="11753702" y="5677665"/>
              <a:ext cx="184754" cy="553942"/>
            </a:xfrm>
            <a:prstGeom prst="rect">
              <a:avLst/>
            </a:prstGeom>
          </p:spPr>
          <p:txBody>
            <a:bodyPr wrap="none">
              <a:spAutoFit/>
            </a:bodyPr>
            <a:lstStyle/>
            <a:p>
              <a:pPr algn="ctr" defTabSz="457109">
                <a:defRPr/>
              </a:pPr>
              <a:endParaRPr lang="en-US" sz="2999" dirty="0">
                <a:solidFill>
                  <a:schemeClr val="bg1"/>
                </a:solidFill>
                <a:latin typeface="Designball-Arrow-02" pitchFamily="2" charset="0"/>
                <a:ea typeface="Open Sans" panose="020B0606030504020204" pitchFamily="34" charset="0"/>
                <a:cs typeface="Arial" panose="020B0604020202020204" pitchFamily="34" charset="0"/>
              </a:endParaRPr>
            </a:p>
          </p:txBody>
        </p:sp>
        <p:sp>
          <p:nvSpPr>
            <p:cNvPr id="20" name="Rectangle 19">
              <a:hlinkClick r:id="" action="ppaction://noaction"/>
            </p:cNvPr>
            <p:cNvSpPr/>
            <p:nvPr/>
          </p:nvSpPr>
          <p:spPr>
            <a:xfrm flipH="1">
              <a:off x="10589163" y="5722834"/>
              <a:ext cx="1164537" cy="461725"/>
            </a:xfrm>
            <a:prstGeom prst="rect">
              <a:avLst/>
            </a:prstGeom>
          </p:spPr>
          <p:txBody>
            <a:bodyPr wrap="square">
              <a:spAutoFit/>
            </a:bodyPr>
            <a:lstStyle/>
            <a:p>
              <a:r>
                <a:rPr lang="en-US" sz="2400" dirty="0">
                  <a:solidFill>
                    <a:schemeClr val="bg1"/>
                  </a:solidFill>
                </a:rPr>
                <a:t>17% </a:t>
              </a:r>
              <a:r>
                <a:rPr lang="en-US" sz="1400" dirty="0">
                  <a:solidFill>
                    <a:schemeClr val="bg1"/>
                  </a:solidFill>
                </a:rPr>
                <a:t>/P.A</a:t>
              </a:r>
            </a:p>
          </p:txBody>
        </p:sp>
      </p:grpSp>
      <p:grpSp>
        <p:nvGrpSpPr>
          <p:cNvPr id="51" name="Group 50"/>
          <p:cNvGrpSpPr/>
          <p:nvPr/>
        </p:nvGrpSpPr>
        <p:grpSpPr>
          <a:xfrm>
            <a:off x="9556890" y="830170"/>
            <a:ext cx="2503507" cy="830988"/>
            <a:chOff x="9574302" y="2743311"/>
            <a:chExt cx="2617696" cy="831096"/>
          </a:xfrm>
        </p:grpSpPr>
        <p:sp>
          <p:nvSpPr>
            <p:cNvPr id="10" name="Rounded Rectangle 9"/>
            <p:cNvSpPr/>
            <p:nvPr/>
          </p:nvSpPr>
          <p:spPr>
            <a:xfrm flipH="1">
              <a:off x="9574302" y="2743311"/>
              <a:ext cx="2617696" cy="831096"/>
            </a:xfrm>
            <a:prstGeom prst="roundRect">
              <a:avLst>
                <a:gd name="adj" fmla="val 9132"/>
              </a:avLst>
            </a:prstGeom>
            <a:gradFill flip="none" rotWithShape="1">
              <a:gsLst>
                <a:gs pos="46000">
                  <a:schemeClr val="accent1"/>
                </a:gs>
                <a:gs pos="0">
                  <a:schemeClr val="accent1">
                    <a:lumMod val="75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t>Equity </a:t>
              </a:r>
              <a:r>
                <a:rPr lang="en-US" sz="2000" b="1" dirty="0"/>
                <a:t>(Stock Market)</a:t>
              </a:r>
              <a:endParaRPr lang="en-US" sz="3200" b="1" dirty="0"/>
            </a:p>
          </p:txBody>
        </p:sp>
        <p:sp>
          <p:nvSpPr>
            <p:cNvPr id="36" name="Rectangle 35"/>
            <p:cNvSpPr/>
            <p:nvPr/>
          </p:nvSpPr>
          <p:spPr>
            <a:xfrm flipH="1">
              <a:off x="11729448" y="2750166"/>
              <a:ext cx="193157" cy="769413"/>
            </a:xfrm>
            <a:prstGeom prst="rect">
              <a:avLst/>
            </a:prstGeom>
          </p:spPr>
          <p:txBody>
            <a:bodyPr wrap="none" anchor="ctr">
              <a:spAutoFit/>
            </a:bodyPr>
            <a:lstStyle/>
            <a:p>
              <a:pPr algn="ctr" defTabSz="457109">
                <a:defRPr/>
              </a:pPr>
              <a:endParaRPr lang="en-US" sz="4399" dirty="0">
                <a:solidFill>
                  <a:srgbClr val="FFFFFF"/>
                </a:solidFill>
                <a:latin typeface="Designball-Documents-01" pitchFamily="2" charset="0"/>
                <a:ea typeface="Open Sans" panose="020B0606030504020204" pitchFamily="34" charset="0"/>
                <a:cs typeface="Arial" panose="020B0604020202020204" pitchFamily="34" charset="0"/>
              </a:endParaRPr>
            </a:p>
          </p:txBody>
        </p:sp>
      </p:grpSp>
      <p:sp>
        <p:nvSpPr>
          <p:cNvPr id="11" name="Round Diagonal Corner Rectangle 18"/>
          <p:cNvSpPr/>
          <p:nvPr/>
        </p:nvSpPr>
        <p:spPr>
          <a:xfrm rot="5400000" flipH="1">
            <a:off x="9370957" y="1019414"/>
            <a:ext cx="633656" cy="268132"/>
          </a:xfrm>
          <a:custGeom>
            <a:avLst/>
            <a:gdLst>
              <a:gd name="connsiteX0" fmla="*/ 79696 w 697113"/>
              <a:gd name="connsiteY0" fmla="*/ 0 h 335292"/>
              <a:gd name="connsiteX1" fmla="*/ 697113 w 697113"/>
              <a:gd name="connsiteY1" fmla="*/ 0 h 335292"/>
              <a:gd name="connsiteX2" fmla="*/ 697113 w 697113"/>
              <a:gd name="connsiteY2" fmla="*/ 0 h 335292"/>
              <a:gd name="connsiteX3" fmla="*/ 697113 w 697113"/>
              <a:gd name="connsiteY3" fmla="*/ 255596 h 335292"/>
              <a:gd name="connsiteX4" fmla="*/ 617417 w 697113"/>
              <a:gd name="connsiteY4" fmla="*/ 335292 h 335292"/>
              <a:gd name="connsiteX5" fmla="*/ 0 w 697113"/>
              <a:gd name="connsiteY5" fmla="*/ 335292 h 335292"/>
              <a:gd name="connsiteX6" fmla="*/ 0 w 697113"/>
              <a:gd name="connsiteY6" fmla="*/ 335292 h 335292"/>
              <a:gd name="connsiteX7" fmla="*/ 0 w 697113"/>
              <a:gd name="connsiteY7" fmla="*/ 79696 h 335292"/>
              <a:gd name="connsiteX8" fmla="*/ 79696 w 697113"/>
              <a:gd name="connsiteY8" fmla="*/ 0 h 335292"/>
              <a:gd name="connsiteX0" fmla="*/ 79696 w 697113"/>
              <a:gd name="connsiteY0" fmla="*/ 0 h 335292"/>
              <a:gd name="connsiteX1" fmla="*/ 697113 w 697113"/>
              <a:gd name="connsiteY1" fmla="*/ 0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8953 w 697113"/>
              <a:gd name="connsiteY1" fmla="*/ 3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6574 w 697113"/>
              <a:gd name="connsiteY1" fmla="*/ 2387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113" h="335292">
                <a:moveTo>
                  <a:pt x="79696" y="0"/>
                </a:moveTo>
                <a:lnTo>
                  <a:pt x="156574" y="2387"/>
                </a:lnTo>
                <a:lnTo>
                  <a:pt x="697113" y="255596"/>
                </a:lnTo>
                <a:cubicBezTo>
                  <a:pt x="697113" y="299611"/>
                  <a:pt x="661432" y="335292"/>
                  <a:pt x="617417" y="335292"/>
                </a:cubicBezTo>
                <a:lnTo>
                  <a:pt x="0" y="335292"/>
                </a:lnTo>
                <a:lnTo>
                  <a:pt x="0" y="335292"/>
                </a:lnTo>
                <a:lnTo>
                  <a:pt x="0" y="79696"/>
                </a:lnTo>
                <a:cubicBezTo>
                  <a:pt x="0" y="35681"/>
                  <a:pt x="35681" y="0"/>
                  <a:pt x="79696"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7231907" y="1149599"/>
            <a:ext cx="2617355" cy="830988"/>
            <a:chOff x="7224774" y="2316463"/>
            <a:chExt cx="2617696" cy="831096"/>
          </a:xfrm>
        </p:grpSpPr>
        <p:sp>
          <p:nvSpPr>
            <p:cNvPr id="12" name="Rounded Rectangle 11"/>
            <p:cNvSpPr/>
            <p:nvPr/>
          </p:nvSpPr>
          <p:spPr>
            <a:xfrm flipH="1">
              <a:off x="7224774" y="2316463"/>
              <a:ext cx="2617696" cy="831096"/>
            </a:xfrm>
            <a:prstGeom prst="roundRect">
              <a:avLst>
                <a:gd name="adj" fmla="val 9132"/>
              </a:avLst>
            </a:prstGeom>
            <a:gradFill>
              <a:gsLst>
                <a:gs pos="46000">
                  <a:schemeClr val="accent2"/>
                </a:gs>
                <a:gs pos="0">
                  <a:schemeClr val="accent2">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a:t>Real Estate</a:t>
              </a:r>
              <a:r>
                <a:rPr lang="en-US" sz="2800" dirty="0"/>
                <a:t> </a:t>
              </a:r>
              <a:endParaRPr lang="en-US" sz="6000" dirty="0"/>
            </a:p>
          </p:txBody>
        </p:sp>
        <p:sp>
          <p:nvSpPr>
            <p:cNvPr id="37" name="Rectangle 36"/>
            <p:cNvSpPr/>
            <p:nvPr/>
          </p:nvSpPr>
          <p:spPr>
            <a:xfrm flipH="1">
              <a:off x="9334719" y="2370367"/>
              <a:ext cx="184755" cy="707850"/>
            </a:xfrm>
            <a:prstGeom prst="rect">
              <a:avLst/>
            </a:prstGeom>
          </p:spPr>
          <p:txBody>
            <a:bodyPr wrap="none" anchor="ctr">
              <a:spAutoFit/>
            </a:bodyPr>
            <a:lstStyle/>
            <a:p>
              <a:pPr algn="ctr" defTabSz="457109">
                <a:defRPr/>
              </a:pPr>
              <a:endParaRPr lang="en-US" sz="3999" dirty="0">
                <a:solidFill>
                  <a:srgbClr val="FFFFFF"/>
                </a:solidFill>
                <a:latin typeface="Designball-Documents-01" pitchFamily="2" charset="0"/>
                <a:ea typeface="Open Sans" panose="020B0606030504020204" pitchFamily="34" charset="0"/>
                <a:cs typeface="Arial" panose="020B0604020202020204" pitchFamily="34" charset="0"/>
              </a:endParaRPr>
            </a:p>
          </p:txBody>
        </p:sp>
      </p:grpSp>
      <p:sp>
        <p:nvSpPr>
          <p:cNvPr id="13" name="Round Diagonal Corner Rectangle 18"/>
          <p:cNvSpPr/>
          <p:nvPr/>
        </p:nvSpPr>
        <p:spPr>
          <a:xfrm rot="5400000" flipH="1">
            <a:off x="7041865" y="1336242"/>
            <a:ext cx="633656" cy="268132"/>
          </a:xfrm>
          <a:custGeom>
            <a:avLst/>
            <a:gdLst>
              <a:gd name="connsiteX0" fmla="*/ 79696 w 697113"/>
              <a:gd name="connsiteY0" fmla="*/ 0 h 335292"/>
              <a:gd name="connsiteX1" fmla="*/ 697113 w 697113"/>
              <a:gd name="connsiteY1" fmla="*/ 0 h 335292"/>
              <a:gd name="connsiteX2" fmla="*/ 697113 w 697113"/>
              <a:gd name="connsiteY2" fmla="*/ 0 h 335292"/>
              <a:gd name="connsiteX3" fmla="*/ 697113 w 697113"/>
              <a:gd name="connsiteY3" fmla="*/ 255596 h 335292"/>
              <a:gd name="connsiteX4" fmla="*/ 617417 w 697113"/>
              <a:gd name="connsiteY4" fmla="*/ 335292 h 335292"/>
              <a:gd name="connsiteX5" fmla="*/ 0 w 697113"/>
              <a:gd name="connsiteY5" fmla="*/ 335292 h 335292"/>
              <a:gd name="connsiteX6" fmla="*/ 0 w 697113"/>
              <a:gd name="connsiteY6" fmla="*/ 335292 h 335292"/>
              <a:gd name="connsiteX7" fmla="*/ 0 w 697113"/>
              <a:gd name="connsiteY7" fmla="*/ 79696 h 335292"/>
              <a:gd name="connsiteX8" fmla="*/ 79696 w 697113"/>
              <a:gd name="connsiteY8" fmla="*/ 0 h 335292"/>
              <a:gd name="connsiteX0" fmla="*/ 79696 w 697113"/>
              <a:gd name="connsiteY0" fmla="*/ 0 h 335292"/>
              <a:gd name="connsiteX1" fmla="*/ 697113 w 697113"/>
              <a:gd name="connsiteY1" fmla="*/ 0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8953 w 697113"/>
              <a:gd name="connsiteY1" fmla="*/ 3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6574 w 697113"/>
              <a:gd name="connsiteY1" fmla="*/ 2387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113" h="335292">
                <a:moveTo>
                  <a:pt x="79696" y="0"/>
                </a:moveTo>
                <a:lnTo>
                  <a:pt x="156574" y="2387"/>
                </a:lnTo>
                <a:lnTo>
                  <a:pt x="697113" y="255596"/>
                </a:lnTo>
                <a:cubicBezTo>
                  <a:pt x="697113" y="299611"/>
                  <a:pt x="661432" y="335292"/>
                  <a:pt x="617417" y="335292"/>
                </a:cubicBezTo>
                <a:lnTo>
                  <a:pt x="0" y="335292"/>
                </a:lnTo>
                <a:lnTo>
                  <a:pt x="0" y="335292"/>
                </a:lnTo>
                <a:lnTo>
                  <a:pt x="0" y="79696"/>
                </a:lnTo>
                <a:cubicBezTo>
                  <a:pt x="0" y="35681"/>
                  <a:pt x="35681" y="0"/>
                  <a:pt x="79696"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875403" y="1574854"/>
            <a:ext cx="2617355" cy="830988"/>
            <a:chOff x="4875244" y="1889613"/>
            <a:chExt cx="2617696" cy="831096"/>
          </a:xfrm>
        </p:grpSpPr>
        <p:sp>
          <p:nvSpPr>
            <p:cNvPr id="14" name="Rounded Rectangle 13"/>
            <p:cNvSpPr/>
            <p:nvPr/>
          </p:nvSpPr>
          <p:spPr>
            <a:xfrm flipH="1">
              <a:off x="4875244" y="1889613"/>
              <a:ext cx="2617696" cy="831096"/>
            </a:xfrm>
            <a:prstGeom prst="roundRect">
              <a:avLst>
                <a:gd name="adj" fmla="val 9132"/>
              </a:avLst>
            </a:prstGeom>
            <a:gradFill>
              <a:gsLst>
                <a:gs pos="46000">
                  <a:schemeClr val="accent3"/>
                </a:gs>
                <a:gs pos="0">
                  <a:schemeClr val="accent3">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200" b="1" dirty="0"/>
                <a:t>Mutual Funds</a:t>
              </a:r>
            </a:p>
          </p:txBody>
        </p:sp>
        <p:sp>
          <p:nvSpPr>
            <p:cNvPr id="38" name="Rectangle 37"/>
            <p:cNvSpPr/>
            <p:nvPr/>
          </p:nvSpPr>
          <p:spPr>
            <a:xfrm flipH="1">
              <a:off x="6981109" y="1950712"/>
              <a:ext cx="184755" cy="707850"/>
            </a:xfrm>
            <a:prstGeom prst="rect">
              <a:avLst/>
            </a:prstGeom>
          </p:spPr>
          <p:txBody>
            <a:bodyPr wrap="none" anchor="ctr">
              <a:spAutoFit/>
            </a:bodyPr>
            <a:lstStyle/>
            <a:p>
              <a:pPr algn="ctr" defTabSz="457109">
                <a:defRPr/>
              </a:pPr>
              <a:endParaRPr lang="en-US" sz="3999" dirty="0">
                <a:solidFill>
                  <a:srgbClr val="FFFFFF"/>
                </a:solidFill>
                <a:latin typeface="Designball-Edu-01" pitchFamily="2" charset="0"/>
                <a:ea typeface="Open Sans" panose="020B0606030504020204" pitchFamily="34" charset="0"/>
                <a:cs typeface="Arial" panose="020B0604020202020204" pitchFamily="34" charset="0"/>
              </a:endParaRPr>
            </a:p>
          </p:txBody>
        </p:sp>
      </p:grpSp>
      <p:grpSp>
        <p:nvGrpSpPr>
          <p:cNvPr id="3" name="Group 2"/>
          <p:cNvGrpSpPr/>
          <p:nvPr/>
        </p:nvGrpSpPr>
        <p:grpSpPr>
          <a:xfrm>
            <a:off x="298598" y="2977614"/>
            <a:ext cx="2229030" cy="3292189"/>
            <a:chOff x="564560" y="1497729"/>
            <a:chExt cx="2229320" cy="3292618"/>
          </a:xfrm>
        </p:grpSpPr>
        <p:sp>
          <p:nvSpPr>
            <p:cNvPr id="42" name="Rounded Rectangle 41"/>
            <p:cNvSpPr/>
            <p:nvPr/>
          </p:nvSpPr>
          <p:spPr>
            <a:xfrm flipH="1">
              <a:off x="564560" y="1497729"/>
              <a:ext cx="2229320" cy="3292618"/>
            </a:xfrm>
            <a:prstGeom prst="roundRect">
              <a:avLst>
                <a:gd name="adj" fmla="val 913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05716" y="2162409"/>
              <a:ext cx="2063049" cy="1600647"/>
            </a:xfrm>
            <a:prstGeom prst="rect">
              <a:avLst/>
            </a:prstGeom>
          </p:spPr>
          <p:txBody>
            <a:bodyPr wrap="square">
              <a:spAutoFit/>
            </a:bodyPr>
            <a:lstStyle/>
            <a:p>
              <a:pPr algn="ctr"/>
              <a:r>
                <a:rPr lang="en-US" sz="2800" dirty="0">
                  <a:solidFill>
                    <a:schemeClr val="bg1"/>
                  </a:solidFill>
                </a:rPr>
                <a:t>Fixed Deposit Growth</a:t>
              </a:r>
            </a:p>
            <a:p>
              <a:endParaRPr lang="en-US" sz="1400" dirty="0">
                <a:solidFill>
                  <a:schemeClr val="bg1"/>
                </a:solidFill>
              </a:endParaRPr>
            </a:p>
          </p:txBody>
        </p:sp>
        <p:sp>
          <p:nvSpPr>
            <p:cNvPr id="46" name="Round Same Side Corner Rectangle 45"/>
            <p:cNvSpPr/>
            <p:nvPr/>
          </p:nvSpPr>
          <p:spPr>
            <a:xfrm flipH="1" flipV="1">
              <a:off x="564562" y="4065054"/>
              <a:ext cx="2229318" cy="725293"/>
            </a:xfrm>
            <a:prstGeom prst="round2SameRect">
              <a:avLst>
                <a:gd name="adj1" fmla="val 30456"/>
                <a:gd name="adj2" fmla="val 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flipH="1">
              <a:off x="2333097" y="4173785"/>
              <a:ext cx="184754" cy="553942"/>
            </a:xfrm>
            <a:prstGeom prst="rect">
              <a:avLst/>
            </a:prstGeom>
          </p:spPr>
          <p:txBody>
            <a:bodyPr wrap="none">
              <a:spAutoFit/>
            </a:bodyPr>
            <a:lstStyle/>
            <a:p>
              <a:pPr algn="ctr" defTabSz="457109">
                <a:defRPr/>
              </a:pPr>
              <a:endParaRPr lang="en-US" sz="2999" dirty="0">
                <a:solidFill>
                  <a:schemeClr val="bg1"/>
                </a:solidFill>
                <a:latin typeface="Designball-Arrow-02" pitchFamily="2" charset="0"/>
                <a:ea typeface="Open Sans" panose="020B0606030504020204" pitchFamily="34" charset="0"/>
                <a:cs typeface="Arial" panose="020B0604020202020204" pitchFamily="34" charset="0"/>
              </a:endParaRPr>
            </a:p>
          </p:txBody>
        </p:sp>
        <p:sp>
          <p:nvSpPr>
            <p:cNvPr id="48" name="Rectangle 47">
              <a:hlinkClick r:id="" action="ppaction://noaction"/>
            </p:cNvPr>
            <p:cNvSpPr/>
            <p:nvPr/>
          </p:nvSpPr>
          <p:spPr>
            <a:xfrm flipH="1">
              <a:off x="1260937" y="4168633"/>
              <a:ext cx="1164537" cy="461725"/>
            </a:xfrm>
            <a:prstGeom prst="rect">
              <a:avLst/>
            </a:prstGeom>
          </p:spPr>
          <p:txBody>
            <a:bodyPr wrap="square">
              <a:spAutoFit/>
            </a:bodyPr>
            <a:lstStyle/>
            <a:p>
              <a:r>
                <a:rPr lang="en-US" sz="2400" dirty="0">
                  <a:solidFill>
                    <a:schemeClr val="bg1"/>
                  </a:solidFill>
                </a:rPr>
                <a:t>5% </a:t>
              </a:r>
              <a:r>
                <a:rPr lang="en-US" sz="1400" dirty="0">
                  <a:solidFill>
                    <a:schemeClr val="bg1"/>
                  </a:solidFill>
                </a:rPr>
                <a:t>/P.A</a:t>
              </a:r>
            </a:p>
          </p:txBody>
        </p:sp>
      </p:grpSp>
      <p:sp>
        <p:nvSpPr>
          <p:cNvPr id="15" name="Round Diagonal Corner Rectangle 18"/>
          <p:cNvSpPr/>
          <p:nvPr/>
        </p:nvSpPr>
        <p:spPr>
          <a:xfrm rot="5400000" flipH="1">
            <a:off x="4692641" y="1761158"/>
            <a:ext cx="633656" cy="268132"/>
          </a:xfrm>
          <a:custGeom>
            <a:avLst/>
            <a:gdLst>
              <a:gd name="connsiteX0" fmla="*/ 79696 w 697113"/>
              <a:gd name="connsiteY0" fmla="*/ 0 h 335292"/>
              <a:gd name="connsiteX1" fmla="*/ 697113 w 697113"/>
              <a:gd name="connsiteY1" fmla="*/ 0 h 335292"/>
              <a:gd name="connsiteX2" fmla="*/ 697113 w 697113"/>
              <a:gd name="connsiteY2" fmla="*/ 0 h 335292"/>
              <a:gd name="connsiteX3" fmla="*/ 697113 w 697113"/>
              <a:gd name="connsiteY3" fmla="*/ 255596 h 335292"/>
              <a:gd name="connsiteX4" fmla="*/ 617417 w 697113"/>
              <a:gd name="connsiteY4" fmla="*/ 335292 h 335292"/>
              <a:gd name="connsiteX5" fmla="*/ 0 w 697113"/>
              <a:gd name="connsiteY5" fmla="*/ 335292 h 335292"/>
              <a:gd name="connsiteX6" fmla="*/ 0 w 697113"/>
              <a:gd name="connsiteY6" fmla="*/ 335292 h 335292"/>
              <a:gd name="connsiteX7" fmla="*/ 0 w 697113"/>
              <a:gd name="connsiteY7" fmla="*/ 79696 h 335292"/>
              <a:gd name="connsiteX8" fmla="*/ 79696 w 697113"/>
              <a:gd name="connsiteY8" fmla="*/ 0 h 335292"/>
              <a:gd name="connsiteX0" fmla="*/ 79696 w 697113"/>
              <a:gd name="connsiteY0" fmla="*/ 0 h 335292"/>
              <a:gd name="connsiteX1" fmla="*/ 697113 w 697113"/>
              <a:gd name="connsiteY1" fmla="*/ 0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8953 w 697113"/>
              <a:gd name="connsiteY1" fmla="*/ 3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6574 w 697113"/>
              <a:gd name="connsiteY1" fmla="*/ 2387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113" h="335292">
                <a:moveTo>
                  <a:pt x="79696" y="0"/>
                </a:moveTo>
                <a:lnTo>
                  <a:pt x="156574" y="2387"/>
                </a:lnTo>
                <a:lnTo>
                  <a:pt x="697113" y="255596"/>
                </a:lnTo>
                <a:cubicBezTo>
                  <a:pt x="697113" y="299611"/>
                  <a:pt x="661432" y="335292"/>
                  <a:pt x="617417" y="335292"/>
                </a:cubicBezTo>
                <a:lnTo>
                  <a:pt x="0" y="335292"/>
                </a:lnTo>
                <a:lnTo>
                  <a:pt x="0" y="335292"/>
                </a:lnTo>
                <a:lnTo>
                  <a:pt x="0" y="79696"/>
                </a:lnTo>
                <a:cubicBezTo>
                  <a:pt x="0" y="35681"/>
                  <a:pt x="35681" y="0"/>
                  <a:pt x="79696"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2536466" y="1992853"/>
            <a:ext cx="2617355" cy="830988"/>
            <a:chOff x="2525485" y="1510475"/>
            <a:chExt cx="2617696" cy="831096"/>
          </a:xfrm>
        </p:grpSpPr>
        <p:sp>
          <p:nvSpPr>
            <p:cNvPr id="16" name="Rounded Rectangle 15"/>
            <p:cNvSpPr/>
            <p:nvPr/>
          </p:nvSpPr>
          <p:spPr>
            <a:xfrm flipH="1">
              <a:off x="2525485" y="1510475"/>
              <a:ext cx="2617696" cy="831096"/>
            </a:xfrm>
            <a:prstGeom prst="roundRect">
              <a:avLst>
                <a:gd name="adj" fmla="val 9132"/>
              </a:avLst>
            </a:prstGeom>
            <a:gradFill>
              <a:gsLst>
                <a:gs pos="46000">
                  <a:schemeClr val="accent4"/>
                </a:gs>
                <a:gs pos="0">
                  <a:schemeClr val="accent4">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Gold</a:t>
              </a:r>
            </a:p>
          </p:txBody>
        </p:sp>
        <p:sp>
          <p:nvSpPr>
            <p:cNvPr id="39" name="Rectangle 38"/>
            <p:cNvSpPr/>
            <p:nvPr/>
          </p:nvSpPr>
          <p:spPr>
            <a:xfrm flipH="1">
              <a:off x="4594750" y="1572150"/>
              <a:ext cx="184755" cy="707850"/>
            </a:xfrm>
            <a:prstGeom prst="rect">
              <a:avLst/>
            </a:prstGeom>
          </p:spPr>
          <p:txBody>
            <a:bodyPr wrap="none" anchor="ctr">
              <a:spAutoFit/>
            </a:bodyPr>
            <a:lstStyle/>
            <a:p>
              <a:pPr algn="ctr" defTabSz="457109">
                <a:defRPr/>
              </a:pPr>
              <a:endParaRPr lang="en-US" sz="3999" dirty="0">
                <a:solidFill>
                  <a:srgbClr val="FFFFFF"/>
                </a:solidFill>
                <a:latin typeface="Designball-Charts-01" pitchFamily="2" charset="0"/>
                <a:ea typeface="Open Sans" panose="020B0606030504020204" pitchFamily="34" charset="0"/>
                <a:cs typeface="Arial" panose="020B0604020202020204" pitchFamily="34" charset="0"/>
              </a:endParaRPr>
            </a:p>
          </p:txBody>
        </p:sp>
      </p:grpSp>
      <p:sp>
        <p:nvSpPr>
          <p:cNvPr id="43" name="Round Diagonal Corner Rectangle 18"/>
          <p:cNvSpPr/>
          <p:nvPr/>
        </p:nvSpPr>
        <p:spPr>
          <a:xfrm rot="5400000" flipH="1">
            <a:off x="2334712" y="2163578"/>
            <a:ext cx="633656" cy="268132"/>
          </a:xfrm>
          <a:custGeom>
            <a:avLst/>
            <a:gdLst>
              <a:gd name="connsiteX0" fmla="*/ 79696 w 697113"/>
              <a:gd name="connsiteY0" fmla="*/ 0 h 335292"/>
              <a:gd name="connsiteX1" fmla="*/ 697113 w 697113"/>
              <a:gd name="connsiteY1" fmla="*/ 0 h 335292"/>
              <a:gd name="connsiteX2" fmla="*/ 697113 w 697113"/>
              <a:gd name="connsiteY2" fmla="*/ 0 h 335292"/>
              <a:gd name="connsiteX3" fmla="*/ 697113 w 697113"/>
              <a:gd name="connsiteY3" fmla="*/ 255596 h 335292"/>
              <a:gd name="connsiteX4" fmla="*/ 617417 w 697113"/>
              <a:gd name="connsiteY4" fmla="*/ 335292 h 335292"/>
              <a:gd name="connsiteX5" fmla="*/ 0 w 697113"/>
              <a:gd name="connsiteY5" fmla="*/ 335292 h 335292"/>
              <a:gd name="connsiteX6" fmla="*/ 0 w 697113"/>
              <a:gd name="connsiteY6" fmla="*/ 335292 h 335292"/>
              <a:gd name="connsiteX7" fmla="*/ 0 w 697113"/>
              <a:gd name="connsiteY7" fmla="*/ 79696 h 335292"/>
              <a:gd name="connsiteX8" fmla="*/ 79696 w 697113"/>
              <a:gd name="connsiteY8" fmla="*/ 0 h 335292"/>
              <a:gd name="connsiteX0" fmla="*/ 79696 w 697113"/>
              <a:gd name="connsiteY0" fmla="*/ 0 h 335292"/>
              <a:gd name="connsiteX1" fmla="*/ 697113 w 697113"/>
              <a:gd name="connsiteY1" fmla="*/ 0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8953 w 697113"/>
              <a:gd name="connsiteY1" fmla="*/ 3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 name="connsiteX0" fmla="*/ 79696 w 697113"/>
              <a:gd name="connsiteY0" fmla="*/ 0 h 335292"/>
              <a:gd name="connsiteX1" fmla="*/ 156574 w 697113"/>
              <a:gd name="connsiteY1" fmla="*/ 2387 h 335292"/>
              <a:gd name="connsiteX2" fmla="*/ 697113 w 697113"/>
              <a:gd name="connsiteY2" fmla="*/ 255596 h 335292"/>
              <a:gd name="connsiteX3" fmla="*/ 617417 w 697113"/>
              <a:gd name="connsiteY3" fmla="*/ 335292 h 335292"/>
              <a:gd name="connsiteX4" fmla="*/ 0 w 697113"/>
              <a:gd name="connsiteY4" fmla="*/ 335292 h 335292"/>
              <a:gd name="connsiteX5" fmla="*/ 0 w 697113"/>
              <a:gd name="connsiteY5" fmla="*/ 335292 h 335292"/>
              <a:gd name="connsiteX6" fmla="*/ 0 w 697113"/>
              <a:gd name="connsiteY6" fmla="*/ 79696 h 335292"/>
              <a:gd name="connsiteX7" fmla="*/ 79696 w 697113"/>
              <a:gd name="connsiteY7" fmla="*/ 0 h 3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113" h="335292">
                <a:moveTo>
                  <a:pt x="79696" y="0"/>
                </a:moveTo>
                <a:lnTo>
                  <a:pt x="156574" y="2387"/>
                </a:lnTo>
                <a:lnTo>
                  <a:pt x="697113" y="255596"/>
                </a:lnTo>
                <a:cubicBezTo>
                  <a:pt x="697113" y="299611"/>
                  <a:pt x="661432" y="335292"/>
                  <a:pt x="617417" y="335292"/>
                </a:cubicBezTo>
                <a:lnTo>
                  <a:pt x="0" y="335292"/>
                </a:lnTo>
                <a:lnTo>
                  <a:pt x="0" y="335292"/>
                </a:lnTo>
                <a:lnTo>
                  <a:pt x="0" y="79696"/>
                </a:lnTo>
                <a:cubicBezTo>
                  <a:pt x="0" y="35681"/>
                  <a:pt x="35681" y="0"/>
                  <a:pt x="79696"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79326" y="2406425"/>
            <a:ext cx="2617583" cy="830988"/>
            <a:chOff x="175727" y="1118590"/>
            <a:chExt cx="2617924" cy="831096"/>
          </a:xfrm>
        </p:grpSpPr>
        <p:sp>
          <p:nvSpPr>
            <p:cNvPr id="44" name="Rounded Rectangle 43"/>
            <p:cNvSpPr/>
            <p:nvPr/>
          </p:nvSpPr>
          <p:spPr>
            <a:xfrm flipH="1">
              <a:off x="175727" y="1118590"/>
              <a:ext cx="2617924" cy="831096"/>
            </a:xfrm>
            <a:prstGeom prst="roundRect">
              <a:avLst>
                <a:gd name="adj" fmla="val 9132"/>
              </a:avLst>
            </a:prstGeom>
            <a:gradFill>
              <a:gsLst>
                <a:gs pos="46000">
                  <a:schemeClr val="accent5"/>
                </a:gs>
                <a:gs pos="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200" b="1" dirty="0"/>
                <a:t>Fixed Deposit</a:t>
              </a:r>
            </a:p>
          </p:txBody>
        </p:sp>
        <p:sp>
          <p:nvSpPr>
            <p:cNvPr id="49" name="Rectangle 48"/>
            <p:cNvSpPr/>
            <p:nvPr/>
          </p:nvSpPr>
          <p:spPr>
            <a:xfrm flipH="1">
              <a:off x="2246312" y="1180265"/>
              <a:ext cx="184755" cy="707850"/>
            </a:xfrm>
            <a:prstGeom prst="rect">
              <a:avLst/>
            </a:prstGeom>
          </p:spPr>
          <p:txBody>
            <a:bodyPr wrap="none" anchor="ctr">
              <a:spAutoFit/>
            </a:bodyPr>
            <a:lstStyle/>
            <a:p>
              <a:pPr algn="ctr" defTabSz="457109">
                <a:defRPr/>
              </a:pPr>
              <a:endParaRPr lang="en-US" sz="3999" dirty="0">
                <a:solidFill>
                  <a:srgbClr val="FFFFFF"/>
                </a:solidFill>
                <a:latin typeface="Designball-Charts-01" pitchFamily="2" charset="0"/>
                <a:ea typeface="Open Sans" panose="020B0606030504020204" pitchFamily="34" charset="0"/>
                <a:cs typeface="Arial" panose="020B0604020202020204" pitchFamily="34" charset="0"/>
              </a:endParaRPr>
            </a:p>
          </p:txBody>
        </p:sp>
      </p:grpSp>
      <p:sp>
        <p:nvSpPr>
          <p:cNvPr id="50" name="Title 1"/>
          <p:cNvSpPr txBox="1">
            <a:spLocks/>
          </p:cNvSpPr>
          <p:nvPr/>
        </p:nvSpPr>
        <p:spPr>
          <a:xfrm flipH="1">
            <a:off x="176498" y="273558"/>
            <a:ext cx="7751057" cy="817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99" b="1" dirty="0">
                <a:solidFill>
                  <a:schemeClr val="bg1"/>
                </a:solidFill>
              </a:rPr>
              <a:t>Inflation - Rises by 5 % Every Year</a:t>
            </a:r>
          </a:p>
          <a:p>
            <a:r>
              <a:rPr lang="en-US" sz="1600" b="1" dirty="0">
                <a:solidFill>
                  <a:schemeClr val="bg1"/>
                </a:solidFill>
              </a:rPr>
              <a:t>Annual Minimum Growth in Different Investments with Proper Risk Management</a:t>
            </a:r>
            <a:endParaRPr lang="en-US" sz="3199" b="1" dirty="0">
              <a:solidFill>
                <a:schemeClr val="bg1"/>
              </a:solidFill>
            </a:endParaRPr>
          </a:p>
        </p:txBody>
      </p:sp>
    </p:spTree>
    <p:extLst>
      <p:ext uri="{BB962C8B-B14F-4D97-AF65-F5344CB8AC3E}">
        <p14:creationId xmlns:p14="http://schemas.microsoft.com/office/powerpoint/2010/main" val="1966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par>
                                <p:cTn id="18" presetID="2" presetClass="entr" presetSubtype="2" decel="100000" fill="hold" nodeType="withEffect">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1+#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4" decel="10000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ppt_x"/>
                                          </p:val>
                                        </p:tav>
                                        <p:tav tm="100000">
                                          <p:val>
                                            <p:strVal val="#ppt_x"/>
                                          </p:val>
                                        </p:tav>
                                      </p:tavLst>
                                    </p:anim>
                                    <p:anim calcmode="lin" valueType="num">
                                      <p:cBhvr additive="base">
                                        <p:cTn id="2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 presetClass="entr" presetSubtype="2" decel="100000" fill="hold" nodeType="withEffect">
                                  <p:stCondLst>
                                    <p:cond delay="25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1000" fill="hold"/>
                                        <p:tgtEl>
                                          <p:spTgt spid="40"/>
                                        </p:tgtEl>
                                        <p:attrNameLst>
                                          <p:attrName>ppt_x</p:attrName>
                                        </p:attrNameLst>
                                      </p:cBhvr>
                                      <p:tavLst>
                                        <p:tav tm="0">
                                          <p:val>
                                            <p:strVal val="1+#ppt_w/2"/>
                                          </p:val>
                                        </p:tav>
                                        <p:tav tm="100000">
                                          <p:val>
                                            <p:strVal val="#ppt_x"/>
                                          </p:val>
                                        </p:tav>
                                      </p:tavLst>
                                    </p:anim>
                                    <p:anim calcmode="lin" valueType="num">
                                      <p:cBhvr additive="base">
                                        <p:cTn id="34" dur="1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ppt_x"/>
                                          </p:val>
                                        </p:tav>
                                        <p:tav tm="100000">
                                          <p:val>
                                            <p:strVal val="#ppt_x"/>
                                          </p:val>
                                        </p:tav>
                                      </p:tavLst>
                                    </p:anim>
                                    <p:anim calcmode="lin" valueType="num">
                                      <p:cBhvr additive="base">
                                        <p:cTn id="3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 presetClass="entr" presetSubtype="2" decel="100000" fill="hold" nodeType="withEffect">
                                  <p:stCondLst>
                                    <p:cond delay="25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1000" fill="hold"/>
                                        <p:tgtEl>
                                          <p:spTgt spid="41"/>
                                        </p:tgtEl>
                                        <p:attrNameLst>
                                          <p:attrName>ppt_x</p:attrName>
                                        </p:attrNameLst>
                                      </p:cBhvr>
                                      <p:tavLst>
                                        <p:tav tm="0">
                                          <p:val>
                                            <p:strVal val="1+#ppt_w/2"/>
                                          </p:val>
                                        </p:tav>
                                        <p:tav tm="100000">
                                          <p:val>
                                            <p:strVal val="#ppt_x"/>
                                          </p:val>
                                        </p:tav>
                                      </p:tavLst>
                                    </p:anim>
                                    <p:anim calcmode="lin" valueType="num">
                                      <p:cBhvr additive="base">
                                        <p:cTn id="47" dur="1000" fill="hold"/>
                                        <p:tgtEl>
                                          <p:spTgt spid="41"/>
                                        </p:tgtEl>
                                        <p:attrNameLst>
                                          <p:attrName>ppt_y</p:attrName>
                                        </p:attrNameLst>
                                      </p:cBhvr>
                                      <p:tavLst>
                                        <p:tav tm="0">
                                          <p:val>
                                            <p:strVal val="#ppt_y"/>
                                          </p:val>
                                        </p:tav>
                                        <p:tav tm="100000">
                                          <p:val>
                                            <p:strVal val="#ppt_y"/>
                                          </p:val>
                                        </p:tav>
                                      </p:tavLst>
                                    </p:anim>
                                  </p:childTnLst>
                                </p:cTn>
                              </p:par>
                              <p:par>
                                <p:cTn id="48" presetID="2" presetClass="entr" presetSubtype="4" decel="100000" fill="hold" nodeType="withEffect">
                                  <p:stCondLst>
                                    <p:cond delay="5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ppt_x"/>
                                          </p:val>
                                        </p:tav>
                                        <p:tav tm="100000">
                                          <p:val>
                                            <p:strVal val="#ppt_x"/>
                                          </p:val>
                                        </p:tav>
                                      </p:tavLst>
                                    </p:anim>
                                    <p:anim calcmode="lin" valueType="num">
                                      <p:cBhvr additive="base">
                                        <p:cTn id="51"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par>
                                <p:cTn id="57" presetID="2" presetClass="entr" presetSubtype="2" decel="100000" fill="hold" nodeType="withEffect">
                                  <p:stCondLst>
                                    <p:cond delay="25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1000" fill="hold"/>
                                        <p:tgtEl>
                                          <p:spTgt spid="51"/>
                                        </p:tgtEl>
                                        <p:attrNameLst>
                                          <p:attrName>ppt_x</p:attrName>
                                        </p:attrNameLst>
                                      </p:cBhvr>
                                      <p:tavLst>
                                        <p:tav tm="0">
                                          <p:val>
                                            <p:strVal val="1+#ppt_w/2"/>
                                          </p:val>
                                        </p:tav>
                                        <p:tav tm="100000">
                                          <p:val>
                                            <p:strVal val="#ppt_x"/>
                                          </p:val>
                                        </p:tav>
                                      </p:tavLst>
                                    </p:anim>
                                    <p:anim calcmode="lin" valueType="num">
                                      <p:cBhvr additive="base">
                                        <p:cTn id="60" dur="1000" fill="hold"/>
                                        <p:tgtEl>
                                          <p:spTgt spid="51"/>
                                        </p:tgtEl>
                                        <p:attrNameLst>
                                          <p:attrName>ppt_y</p:attrName>
                                        </p:attrNameLst>
                                      </p:cBhvr>
                                      <p:tavLst>
                                        <p:tav tm="0">
                                          <p:val>
                                            <p:strVal val="#ppt_y"/>
                                          </p:val>
                                        </p:tav>
                                        <p:tav tm="100000">
                                          <p:val>
                                            <p:strVal val="#ppt_y"/>
                                          </p:val>
                                        </p:tav>
                                      </p:tavLst>
                                    </p:anim>
                                  </p:childTnLst>
                                </p:cTn>
                              </p:par>
                              <p:par>
                                <p:cTn id="61" presetID="2" presetClass="entr" presetSubtype="4" decel="100000" fill="hold" nodeType="withEffect">
                                  <p:stCondLst>
                                    <p:cond delay="5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70A9D-CE29-4D68-81FD-540507CB35FF}"/>
              </a:ext>
            </a:extLst>
          </p:cNvPr>
          <p:cNvSpPr txBox="1"/>
          <p:nvPr/>
        </p:nvSpPr>
        <p:spPr>
          <a:xfrm>
            <a:off x="0" y="163927"/>
            <a:ext cx="12192000" cy="769441"/>
          </a:xfrm>
          <a:prstGeom prst="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Normal Market Fees Structure </a:t>
            </a:r>
            <a:endParaRPr lang="en-US" sz="4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7" name="TextBox 6">
            <a:extLst>
              <a:ext uri="{FF2B5EF4-FFF2-40B4-BE49-F238E27FC236}">
                <a16:creationId xmlns:a16="http://schemas.microsoft.com/office/drawing/2014/main" id="{B9C1D5EE-C528-417A-8B86-22F195D81793}"/>
              </a:ext>
            </a:extLst>
          </p:cNvPr>
          <p:cNvSpPr txBox="1"/>
          <p:nvPr/>
        </p:nvSpPr>
        <p:spPr>
          <a:xfrm>
            <a:off x="473412" y="1656029"/>
            <a:ext cx="11576347" cy="707886"/>
          </a:xfrm>
          <a:prstGeom prst="rect">
            <a:avLst/>
          </a:prstGeom>
          <a:noFill/>
        </p:spPr>
        <p:txBody>
          <a:bodyPr wrap="square">
            <a:spAutoFit/>
          </a:bodyPr>
          <a:lstStyle/>
          <a:p>
            <a:r>
              <a:rPr 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Indian Stock Market : 2 Lakhs + Per Year</a:t>
            </a:r>
            <a:endParaRPr lang="en-US" sz="4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8" name="TextBox 7">
            <a:extLst>
              <a:ext uri="{FF2B5EF4-FFF2-40B4-BE49-F238E27FC236}">
                <a16:creationId xmlns:a16="http://schemas.microsoft.com/office/drawing/2014/main" id="{1C2CEADB-C5DA-45C5-9D0B-4BFC38AFCE1F}"/>
              </a:ext>
            </a:extLst>
          </p:cNvPr>
          <p:cNvSpPr txBox="1"/>
          <p:nvPr/>
        </p:nvSpPr>
        <p:spPr>
          <a:xfrm>
            <a:off x="473413" y="2672706"/>
            <a:ext cx="11245174" cy="707886"/>
          </a:xfrm>
          <a:prstGeom prst="rect">
            <a:avLst/>
          </a:prstGeom>
          <a:noFill/>
        </p:spPr>
        <p:txBody>
          <a:bodyPr wrap="square">
            <a:spAutoFit/>
          </a:bodyPr>
          <a:lstStyle/>
          <a:p>
            <a:r>
              <a:rPr 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Forex Market : 6 Lakhs + Per Year</a:t>
            </a:r>
            <a:endParaRPr lang="en-US" sz="4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cxnSp>
        <p:nvCxnSpPr>
          <p:cNvPr id="10" name="Straight Connector 9">
            <a:extLst>
              <a:ext uri="{FF2B5EF4-FFF2-40B4-BE49-F238E27FC236}">
                <a16:creationId xmlns:a16="http://schemas.microsoft.com/office/drawing/2014/main" id="{7174F82A-6C7D-4199-94F3-75D193D4F3F4}"/>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E07D72-8A30-46F5-A8B6-42C0AD82D85A}"/>
              </a:ext>
            </a:extLst>
          </p:cNvPr>
          <p:cNvPicPr>
            <a:picLocks noChangeAspect="1"/>
          </p:cNvPicPr>
          <p:nvPr/>
        </p:nvPicPr>
        <p:blipFill rotWithShape="1">
          <a:blip r:embed="rId2">
            <a:extLst>
              <a:ext uri="{28A0092B-C50C-407E-A947-70E740481C1C}">
                <a14:useLocalDpi xmlns:a14="http://schemas.microsoft.com/office/drawing/2010/main" val="0"/>
              </a:ext>
            </a:extLst>
          </a:blip>
          <a:srcRect b="34007"/>
          <a:stretch/>
        </p:blipFill>
        <p:spPr>
          <a:xfrm>
            <a:off x="6371842" y="3429000"/>
            <a:ext cx="5820158" cy="2340138"/>
          </a:xfrm>
          <a:prstGeom prst="rect">
            <a:avLst/>
          </a:prstGeom>
        </p:spPr>
      </p:pic>
    </p:spTree>
    <p:extLst>
      <p:ext uri="{BB962C8B-B14F-4D97-AF65-F5344CB8AC3E}">
        <p14:creationId xmlns:p14="http://schemas.microsoft.com/office/powerpoint/2010/main" val="17825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F7F1F6-B7E9-4B6A-BF80-8F601325DEE9}"/>
              </a:ext>
            </a:extLst>
          </p:cNvPr>
          <p:cNvSpPr txBox="1"/>
          <p:nvPr/>
        </p:nvSpPr>
        <p:spPr>
          <a:xfrm>
            <a:off x="2581275" y="1925027"/>
            <a:ext cx="7029450" cy="83099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2400" b="0">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r>
              <a:rPr lang="en-US" dirty="0">
                <a:solidFill>
                  <a:schemeClr val="bg2"/>
                </a:solidFill>
              </a:rPr>
              <a:t>MONDAY TO FRIDAY &gt; LIVE SESSIONS &gt; 9PM ONWARDS </a:t>
            </a:r>
          </a:p>
          <a:p>
            <a:r>
              <a:rPr lang="en-US" dirty="0">
                <a:solidFill>
                  <a:schemeClr val="bg2"/>
                </a:solidFill>
              </a:rPr>
              <a:t>SATURDAY &gt; MENTORING SESSIONS &gt; 4PM ONWARDS.</a:t>
            </a:r>
          </a:p>
        </p:txBody>
      </p:sp>
      <p:sp>
        <p:nvSpPr>
          <p:cNvPr id="3" name="!!Rectangle 13">
            <a:extLst>
              <a:ext uri="{FF2B5EF4-FFF2-40B4-BE49-F238E27FC236}">
                <a16:creationId xmlns:a16="http://schemas.microsoft.com/office/drawing/2014/main" id="{943780BF-463A-442D-A647-1801F309CDDC}"/>
              </a:ext>
            </a:extLst>
          </p:cNvPr>
          <p:cNvSpPr/>
          <p:nvPr/>
        </p:nvSpPr>
        <p:spPr>
          <a:xfrm>
            <a:off x="-1" y="207123"/>
            <a:ext cx="12320833" cy="851297"/>
          </a:xfrm>
          <a:prstGeom prst="roundRect">
            <a:avLst/>
          </a:prstGeom>
          <a:noFill/>
        </p:spPr>
        <p:txBody>
          <a:bodyPr wrap="square">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Our Online Education System</a:t>
            </a:r>
          </a:p>
        </p:txBody>
      </p:sp>
      <p:sp>
        <p:nvSpPr>
          <p:cNvPr id="4" name="TextBox 3">
            <a:extLst>
              <a:ext uri="{FF2B5EF4-FFF2-40B4-BE49-F238E27FC236}">
                <a16:creationId xmlns:a16="http://schemas.microsoft.com/office/drawing/2014/main" id="{9D9EAE94-A7F6-4415-911B-397B5502B7D9}"/>
              </a:ext>
            </a:extLst>
          </p:cNvPr>
          <p:cNvSpPr txBox="1"/>
          <p:nvPr/>
        </p:nvSpPr>
        <p:spPr>
          <a:xfrm>
            <a:off x="3006741" y="2996829"/>
            <a:ext cx="6835759" cy="267765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91440" tIns="45720" rIns="91440" bIns="45720">
            <a:spAutoFit/>
          </a:bodyPr>
          <a:lstStyle>
            <a:defPPr>
              <a:defRPr lang="en-US"/>
            </a:defPPr>
            <a:lvl1pPr algn="ctr">
              <a:defRPr sz="2400" b="0">
                <a:ln w="0"/>
                <a:gradFill>
                  <a:gsLst>
                    <a:gs pos="90000">
                      <a:srgbClr val="A56E41"/>
                    </a:gs>
                    <a:gs pos="0">
                      <a:srgbClr val="E87D20"/>
                    </a:gs>
                  </a:gsLst>
                  <a:path path="circle">
                    <a:fillToRect l="50000" t="50000" r="50000" b="50000"/>
                  </a:path>
                </a:gradFill>
                <a:effectLst>
                  <a:outerShdw blurRad="38100" dist="25400" dir="5400000" algn="ctr" rotWithShape="0">
                    <a:srgbClr val="6E747A">
                      <a:alpha val="43000"/>
                    </a:srgbClr>
                  </a:outerShdw>
                </a:effectLst>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pPr marL="457200" indent="-457200" algn="l">
              <a:buFont typeface="Arial" panose="020B0604020202020204" pitchFamily="34" charset="0"/>
              <a:buChar char="•"/>
            </a:pPr>
            <a:r>
              <a:rPr lang="en-US" sz="2800" dirty="0">
                <a:solidFill>
                  <a:schemeClr val="bg2"/>
                </a:solidFill>
              </a:rPr>
              <a:t>All sessions are live and interactive</a:t>
            </a:r>
          </a:p>
          <a:p>
            <a:pPr marL="457200" indent="-457200" algn="l">
              <a:buFont typeface="Arial" panose="020B0604020202020204" pitchFamily="34" charset="0"/>
              <a:buChar char="•"/>
            </a:pPr>
            <a:r>
              <a:rPr lang="en-US" sz="2800" dirty="0">
                <a:solidFill>
                  <a:schemeClr val="bg2"/>
                </a:solidFill>
              </a:rPr>
              <a:t>Recorded sessions for revision on App.</a:t>
            </a:r>
          </a:p>
          <a:p>
            <a:pPr marL="457200" indent="-457200" algn="l">
              <a:buFont typeface="Arial" panose="020B0604020202020204" pitchFamily="34" charset="0"/>
              <a:buChar char="•"/>
            </a:pPr>
            <a:r>
              <a:rPr lang="en-US" sz="2800" dirty="0">
                <a:solidFill>
                  <a:schemeClr val="bg2"/>
                </a:solidFill>
              </a:rPr>
              <a:t>Expert Mentoring </a:t>
            </a:r>
          </a:p>
          <a:p>
            <a:pPr marL="457200" indent="-457200" algn="l">
              <a:buFont typeface="Arial" panose="020B0604020202020204" pitchFamily="34" charset="0"/>
              <a:buChar char="•"/>
            </a:pPr>
            <a:r>
              <a:rPr lang="en-US" sz="2800" dirty="0">
                <a:solidFill>
                  <a:schemeClr val="bg2"/>
                </a:solidFill>
              </a:rPr>
              <a:t>Live Doubt clearing sessions</a:t>
            </a:r>
          </a:p>
          <a:p>
            <a:pPr marL="457200" indent="-457200" algn="l">
              <a:buFont typeface="Arial" panose="020B0604020202020204" pitchFamily="34" charset="0"/>
              <a:buChar char="•"/>
            </a:pPr>
            <a:r>
              <a:rPr lang="en-US" sz="2800" dirty="0">
                <a:solidFill>
                  <a:schemeClr val="bg2"/>
                </a:solidFill>
              </a:rPr>
              <a:t>Trading Support group </a:t>
            </a:r>
          </a:p>
          <a:p>
            <a:pPr marL="457200" indent="-457200" algn="l">
              <a:buFont typeface="Arial" panose="020B0604020202020204" pitchFamily="34" charset="0"/>
              <a:buChar char="•"/>
            </a:pPr>
            <a:r>
              <a:rPr lang="en-US" sz="2800" dirty="0">
                <a:solidFill>
                  <a:schemeClr val="bg2"/>
                </a:solidFill>
              </a:rPr>
              <a:t>Mind training for trading </a:t>
            </a:r>
          </a:p>
        </p:txBody>
      </p:sp>
      <p:cxnSp>
        <p:nvCxnSpPr>
          <p:cNvPr id="5" name="Straight Connector 4">
            <a:extLst>
              <a:ext uri="{FF2B5EF4-FFF2-40B4-BE49-F238E27FC236}">
                <a16:creationId xmlns:a16="http://schemas.microsoft.com/office/drawing/2014/main" id="{E931C8B6-5DF6-44AC-829E-67D98F18E456}"/>
              </a:ext>
            </a:extLst>
          </p:cNvPr>
          <p:cNvCxnSpPr/>
          <p:nvPr/>
        </p:nvCxnSpPr>
        <p:spPr>
          <a:xfrm>
            <a:off x="0" y="1065570"/>
            <a:ext cx="12192000" cy="0"/>
          </a:xfrm>
          <a:prstGeom prst="line">
            <a:avLst/>
          </a:prstGeom>
          <a:ln w="38100">
            <a:solidFill>
              <a:srgbClr val="878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635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972</TotalTime>
  <Words>1501</Words>
  <Application>Microsoft Office PowerPoint</Application>
  <PresentationFormat>Widescreen</PresentationFormat>
  <Paragraphs>368</Paragraphs>
  <Slides>37</Slides>
  <Notes>2</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37</vt:i4>
      </vt:variant>
    </vt:vector>
  </HeadingPairs>
  <TitlesOfParts>
    <vt:vector size="60" baseType="lpstr">
      <vt:lpstr>Malgun Gothic</vt:lpstr>
      <vt:lpstr>Adobe Devanagari</vt:lpstr>
      <vt:lpstr>Albra Semi</vt:lpstr>
      <vt:lpstr>Arial</vt:lpstr>
      <vt:lpstr>Arial Black</vt:lpstr>
      <vt:lpstr>Bahnschrift Light SemiCondensed</vt:lpstr>
      <vt:lpstr>Calibri</vt:lpstr>
      <vt:lpstr>Calibri Light</vt:lpstr>
      <vt:lpstr>Century Gothic</vt:lpstr>
      <vt:lpstr>Designball-Arrow-02</vt:lpstr>
      <vt:lpstr>Designball-Buildings-01</vt:lpstr>
      <vt:lpstr>Designball-Charts-01</vt:lpstr>
      <vt:lpstr>Designball-Communication-01</vt:lpstr>
      <vt:lpstr>Designball-Documents-01</vt:lpstr>
      <vt:lpstr>Designball-Documents-02</vt:lpstr>
      <vt:lpstr>Designball-Edu-01</vt:lpstr>
      <vt:lpstr>Nunito Sans Black</vt:lpstr>
      <vt:lpstr>Open Sans</vt:lpstr>
      <vt:lpstr>Open Sans Bold</vt:lpstr>
      <vt:lpstr>Open Sans Extrabold</vt:lpstr>
      <vt:lpstr>Open Sans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Wealthgenics</dc:creator>
  <cp:lastModifiedBy>Admin Wealthgenics</cp:lastModifiedBy>
  <cp:revision>26</cp:revision>
  <dcterms:created xsi:type="dcterms:W3CDTF">2022-02-16T07:20:40Z</dcterms:created>
  <dcterms:modified xsi:type="dcterms:W3CDTF">2024-02-03T12:18:16Z</dcterms:modified>
</cp:coreProperties>
</file>